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8" r:id="rId4"/>
    <p:sldMasterId id="214748369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Golos Text"/>
      <p:regular r:id="rId24"/>
      <p:bold r:id="rId25"/>
    </p:embeddedFont>
    <p:embeddedFont>
      <p:font typeface="Golos Text Medium"/>
      <p:regular r:id="rId26"/>
      <p:bold r:id="rId27"/>
    </p:embeddedFont>
    <p:embeddedFont>
      <p:font typeface="Poppins"/>
      <p:regular r:id="rId28"/>
      <p:bold r:id="rId29"/>
      <p:italic r:id="rId30"/>
      <p:boldItalic r:id="rId31"/>
    </p:embeddedFont>
    <p:embeddedFont>
      <p:font typeface="Bebas Neue"/>
      <p:regular r:id="rId32"/>
    </p:embeddedFont>
    <p:embeddedFont>
      <p:font typeface="Open Sans Medium"/>
      <p:regular r:id="rId33"/>
      <p:bold r:id="rId34"/>
      <p:italic r:id="rId35"/>
      <p:boldItalic r:id="rId36"/>
    </p:embeddedFont>
    <p:embeddedFont>
      <p:font typeface="Gantari"/>
      <p:regular r:id="rId37"/>
      <p:bold r:id="rId38"/>
      <p:italic r:id="rId39"/>
      <p:boldItalic r:id="rId40"/>
    </p:embeddedFont>
    <p:embeddedFont>
      <p:font typeface="Golos Text ExtraBold"/>
      <p:bold r:id="rId41"/>
    </p:embeddedFont>
    <p:embeddedFont>
      <p:font typeface="Open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Bruno Ezequiel Di Nardo"/>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Gantari-boldItalic.fntdata"/><Relationship Id="rId20" Type="http://schemas.openxmlformats.org/officeDocument/2006/relationships/slide" Target="slides/slide14.xml"/><Relationship Id="rId42" Type="http://schemas.openxmlformats.org/officeDocument/2006/relationships/font" Target="fonts/OpenSans-regular.fntdata"/><Relationship Id="rId41" Type="http://schemas.openxmlformats.org/officeDocument/2006/relationships/font" Target="fonts/GolosTextExtraBold-bold.fntdata"/><Relationship Id="rId22" Type="http://schemas.openxmlformats.org/officeDocument/2006/relationships/slide" Target="slides/slide16.xml"/><Relationship Id="rId44" Type="http://schemas.openxmlformats.org/officeDocument/2006/relationships/font" Target="fonts/OpenSans-italic.fntdata"/><Relationship Id="rId21" Type="http://schemas.openxmlformats.org/officeDocument/2006/relationships/slide" Target="slides/slide15.xml"/><Relationship Id="rId43" Type="http://schemas.openxmlformats.org/officeDocument/2006/relationships/font" Target="fonts/OpenSans-bold.fntdata"/><Relationship Id="rId24" Type="http://schemas.openxmlformats.org/officeDocument/2006/relationships/font" Target="fonts/GolosText-regular.fntdata"/><Relationship Id="rId23" Type="http://schemas.openxmlformats.org/officeDocument/2006/relationships/slide" Target="slides/slide17.xml"/><Relationship Id="rId45" Type="http://schemas.openxmlformats.org/officeDocument/2006/relationships/font" Target="fonts/OpenSans-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GolosTextMedium-regular.fntdata"/><Relationship Id="rId25" Type="http://schemas.openxmlformats.org/officeDocument/2006/relationships/font" Target="fonts/GolosText-bold.fntdata"/><Relationship Id="rId28" Type="http://schemas.openxmlformats.org/officeDocument/2006/relationships/font" Target="fonts/Poppins-regular.fntdata"/><Relationship Id="rId27" Type="http://schemas.openxmlformats.org/officeDocument/2006/relationships/font" Target="fonts/GolosTextMedium-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oppi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boldItalic.fntdata"/><Relationship Id="rId30" Type="http://schemas.openxmlformats.org/officeDocument/2006/relationships/font" Target="fonts/Poppins-italic.fntdata"/><Relationship Id="rId11" Type="http://schemas.openxmlformats.org/officeDocument/2006/relationships/slide" Target="slides/slide5.xml"/><Relationship Id="rId33" Type="http://schemas.openxmlformats.org/officeDocument/2006/relationships/font" Target="fonts/OpenSansMedium-regular.fntdata"/><Relationship Id="rId10" Type="http://schemas.openxmlformats.org/officeDocument/2006/relationships/slide" Target="slides/slide4.xml"/><Relationship Id="rId32" Type="http://schemas.openxmlformats.org/officeDocument/2006/relationships/font" Target="fonts/BebasNeue-regular.fntdata"/><Relationship Id="rId13" Type="http://schemas.openxmlformats.org/officeDocument/2006/relationships/slide" Target="slides/slide7.xml"/><Relationship Id="rId35" Type="http://schemas.openxmlformats.org/officeDocument/2006/relationships/font" Target="fonts/OpenSansMedium-italic.fntdata"/><Relationship Id="rId12" Type="http://schemas.openxmlformats.org/officeDocument/2006/relationships/slide" Target="slides/slide6.xml"/><Relationship Id="rId34" Type="http://schemas.openxmlformats.org/officeDocument/2006/relationships/font" Target="fonts/OpenSansMedium-bold.fntdata"/><Relationship Id="rId15" Type="http://schemas.openxmlformats.org/officeDocument/2006/relationships/slide" Target="slides/slide9.xml"/><Relationship Id="rId37" Type="http://schemas.openxmlformats.org/officeDocument/2006/relationships/font" Target="fonts/Gantari-regular.fntdata"/><Relationship Id="rId14" Type="http://schemas.openxmlformats.org/officeDocument/2006/relationships/slide" Target="slides/slide8.xml"/><Relationship Id="rId36" Type="http://schemas.openxmlformats.org/officeDocument/2006/relationships/font" Target="fonts/OpenSansMedium-boldItalic.fntdata"/><Relationship Id="rId17" Type="http://schemas.openxmlformats.org/officeDocument/2006/relationships/slide" Target="slides/slide11.xml"/><Relationship Id="rId39" Type="http://schemas.openxmlformats.org/officeDocument/2006/relationships/font" Target="fonts/Gantari-italic.fntdata"/><Relationship Id="rId16" Type="http://schemas.openxmlformats.org/officeDocument/2006/relationships/slide" Target="slides/slide10.xml"/><Relationship Id="rId38" Type="http://schemas.openxmlformats.org/officeDocument/2006/relationships/font" Target="fonts/Gantari-bold.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6-12T18:35:15.741">
    <p:pos x="6000" y="0"/>
    <p:text>serra 1-2
Di Nardo 3
Maciel 4-5</p:text>
  </p:cm>
</p:cmLst>
</file>

<file path=ppt/media/image1.png>
</file>

<file path=ppt/media/image2.png>
</file>

<file path=ppt/media/image3.gi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22a8e28482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22a8e28482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2515dd3eaa0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2515dd3eaa0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g2515dd3eaa0_1_1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 name="Google Shape;1053;g2515dd3eaa0_1_1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2515dd3eaa0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2515dd3eaa0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25159b9a3cb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25159b9a3cb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22b21ebf29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22b21ebf29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 name="Shape 1148"/>
        <p:cNvGrpSpPr/>
        <p:nvPr/>
      </p:nvGrpSpPr>
      <p:grpSpPr>
        <a:xfrm>
          <a:off x="0" y="0"/>
          <a:ext cx="0" cy="0"/>
          <a:chOff x="0" y="0"/>
          <a:chExt cx="0" cy="0"/>
        </a:xfrm>
      </p:grpSpPr>
      <p:sp>
        <p:nvSpPr>
          <p:cNvPr id="1149" name="Google Shape;1149;g25159b9a3cb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 name="Google Shape;1150;g25159b9a3cb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g22b21ebf29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8" name="Google Shape;1158;g22b21ebf29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 name="Shape 1165"/>
        <p:cNvGrpSpPr/>
        <p:nvPr/>
      </p:nvGrpSpPr>
      <p:grpSpPr>
        <a:xfrm>
          <a:off x="0" y="0"/>
          <a:ext cx="0" cy="0"/>
          <a:chOff x="0" y="0"/>
          <a:chExt cx="0" cy="0"/>
        </a:xfrm>
      </p:grpSpPr>
      <p:sp>
        <p:nvSpPr>
          <p:cNvPr id="1166" name="Google Shape;1166;g22b21ebf290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7" name="Google Shape;1167;g22b21ebf290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22a8e28482d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22a8e28482d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22a8e28482d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22a8e28482d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22c61ebc3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22c61ebc3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25159b9a3c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25159b9a3c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22b21ebf29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22b21ebf29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25159b9a3cb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25159b9a3cb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2515dd3eaa0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2515dd3eaa0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2515dd3eaa0_1_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2515dd3eaa0_1_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 borrar, estoy probando cosas xD</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0" sz="480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8"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p:nvPr>
            <p:ph hasCustomPrompt="1" type="title"/>
          </p:nvPr>
        </p:nvSpPr>
        <p:spPr>
          <a:xfrm>
            <a:off x="715100" y="15472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p:nvPr>
            <p:ph idx="1" type="subTitle"/>
          </p:nvPr>
        </p:nvSpPr>
        <p:spPr>
          <a:xfrm>
            <a:off x="2050814" y="15472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1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a:buNone/>
              <a:defRPr b="0"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9pPr>
          </a:lstStyle>
          <a:p/>
        </p:txBody>
      </p:sp>
      <p:sp>
        <p:nvSpPr>
          <p:cNvPr id="53" name="Google Shape;53;p13"/>
          <p:cNvSpPr txBox="1"/>
          <p:nvPr>
            <p:ph hasCustomPrompt="1" idx="3" type="title"/>
          </p:nvPr>
        </p:nvSpPr>
        <p:spPr>
          <a:xfrm>
            <a:off x="715100" y="22249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idx="4" type="subTitle"/>
          </p:nvPr>
        </p:nvSpPr>
        <p:spPr>
          <a:xfrm>
            <a:off x="2050814" y="22249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5" name="Google Shape;55;p13"/>
          <p:cNvSpPr txBox="1"/>
          <p:nvPr>
            <p:ph hasCustomPrompt="1" idx="5" type="title"/>
          </p:nvPr>
        </p:nvSpPr>
        <p:spPr>
          <a:xfrm>
            <a:off x="715100" y="29026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6" type="subTitle"/>
          </p:nvPr>
        </p:nvSpPr>
        <p:spPr>
          <a:xfrm>
            <a:off x="2050814" y="29026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13"/>
          <p:cNvSpPr txBox="1"/>
          <p:nvPr>
            <p:ph hasCustomPrompt="1" idx="7" type="title"/>
          </p:nvPr>
        </p:nvSpPr>
        <p:spPr>
          <a:xfrm>
            <a:off x="715100" y="35803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idx="8" type="subTitle"/>
          </p:nvPr>
        </p:nvSpPr>
        <p:spPr>
          <a:xfrm>
            <a:off x="2050814" y="35803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62" name="Google Shape;62;p1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6" name="Google Shape;66;p15"/>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7" name="Google Shape;67;p15"/>
          <p:cNvSpPr txBox="1"/>
          <p:nvPr/>
        </p:nvSpPr>
        <p:spPr>
          <a:xfrm>
            <a:off x="715100" y="3449850"/>
            <a:ext cx="3856800" cy="56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s" sz="1000">
                <a:solidFill>
                  <a:schemeClr val="dk1"/>
                </a:solidFill>
                <a:latin typeface="Gantari"/>
                <a:ea typeface="Gantari"/>
                <a:cs typeface="Gantari"/>
                <a:sym typeface="Gantari"/>
              </a:rPr>
              <a:t>CRÉDITOS: Esta plantilla para presentaciones es una creación de </a:t>
            </a:r>
            <a:r>
              <a:rPr b="1" lang="es" sz="1000">
                <a:solidFill>
                  <a:schemeClr val="dk1"/>
                </a:solidFill>
                <a:uFill>
                  <a:noFill/>
                </a:uFill>
                <a:latin typeface="Gantari"/>
                <a:ea typeface="Gantari"/>
                <a:cs typeface="Gantari"/>
                <a:sym typeface="Gantari"/>
                <a:hlinkClick r:id="rId3">
                  <a:extLst>
                    <a:ext uri="{A12FA001-AC4F-418D-AE19-62706E023703}">
                      <ahyp:hlinkClr val="tx"/>
                    </a:ext>
                  </a:extLst>
                </a:hlinkClick>
              </a:rPr>
              <a:t>Slidesgo</a:t>
            </a:r>
            <a:r>
              <a:rPr lang="es" sz="1000">
                <a:solidFill>
                  <a:schemeClr val="dk1"/>
                </a:solidFill>
                <a:latin typeface="Gantari"/>
                <a:ea typeface="Gantari"/>
                <a:cs typeface="Gantari"/>
                <a:sym typeface="Gantari"/>
              </a:rPr>
              <a:t>, e incluye iconos de </a:t>
            </a:r>
            <a:r>
              <a:rPr b="1" lang="es" sz="1000">
                <a:solidFill>
                  <a:schemeClr val="dk1"/>
                </a:solidFill>
                <a:uFill>
                  <a:noFill/>
                </a:uFill>
                <a:latin typeface="Gantari"/>
                <a:ea typeface="Gantari"/>
                <a:cs typeface="Gantari"/>
                <a:sym typeface="Gantari"/>
                <a:hlinkClick r:id="rId4">
                  <a:extLst>
                    <a:ext uri="{A12FA001-AC4F-418D-AE19-62706E023703}">
                      <ahyp:hlinkClr val="tx"/>
                    </a:ext>
                  </a:extLst>
                </a:hlinkClick>
              </a:rPr>
              <a:t>Flaticon</a:t>
            </a:r>
            <a:r>
              <a:rPr lang="es" sz="1000">
                <a:solidFill>
                  <a:schemeClr val="dk1"/>
                </a:solidFill>
                <a:latin typeface="Gantari"/>
                <a:ea typeface="Gantari"/>
                <a:cs typeface="Gantari"/>
                <a:sym typeface="Gantari"/>
              </a:rPr>
              <a:t>, infografías e imágenes de </a:t>
            </a:r>
            <a:r>
              <a:rPr b="1" lang="es" sz="1000">
                <a:solidFill>
                  <a:schemeClr val="dk1"/>
                </a:solidFill>
                <a:uFill>
                  <a:noFill/>
                </a:uFill>
                <a:latin typeface="Gantari"/>
                <a:ea typeface="Gantari"/>
                <a:cs typeface="Gantari"/>
                <a:sym typeface="Gantari"/>
                <a:hlinkClick r:id="rId5">
                  <a:extLst>
                    <a:ext uri="{A12FA001-AC4F-418D-AE19-62706E023703}">
                      <ahyp:hlinkClr val="tx"/>
                    </a:ext>
                  </a:extLst>
                </a:hlinkClick>
              </a:rPr>
              <a:t>Freepik</a:t>
            </a:r>
            <a:r>
              <a:rPr b="1" lang="es" sz="1000">
                <a:solidFill>
                  <a:schemeClr val="dk1"/>
                </a:solidFill>
                <a:latin typeface="Gantari"/>
                <a:ea typeface="Gantari"/>
                <a:cs typeface="Gantari"/>
                <a:sym typeface="Gantari"/>
              </a:rPr>
              <a:t> </a:t>
            </a:r>
            <a:r>
              <a:rPr lang="es" sz="1000">
                <a:solidFill>
                  <a:schemeClr val="dk1"/>
                </a:solidFill>
                <a:latin typeface="Gantari"/>
                <a:ea typeface="Gantari"/>
                <a:cs typeface="Gantari"/>
                <a:sym typeface="Gantari"/>
              </a:rPr>
              <a:t>y contenido de </a:t>
            </a:r>
            <a:r>
              <a:rPr b="1" lang="es" sz="1000">
                <a:solidFill>
                  <a:schemeClr val="dk1"/>
                </a:solidFill>
                <a:latin typeface="Gantari"/>
                <a:ea typeface="Gantari"/>
                <a:cs typeface="Gantari"/>
                <a:sym typeface="Gantari"/>
              </a:rPr>
              <a:t>Eliana Delacour</a:t>
            </a:r>
            <a:endParaRPr b="1" sz="1000">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8"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0"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5" name="Shape 75"/>
        <p:cNvGrpSpPr/>
        <p:nvPr/>
      </p:nvGrpSpPr>
      <p:grpSpPr>
        <a:xfrm>
          <a:off x="0" y="0"/>
          <a:ext cx="0" cy="0"/>
          <a:chOff x="0" y="0"/>
          <a:chExt cx="0" cy="0"/>
        </a:xfrm>
      </p:grpSpPr>
      <p:sp>
        <p:nvSpPr>
          <p:cNvPr id="76" name="Google Shape;76;p19"/>
          <p:cNvSpPr txBox="1"/>
          <p:nvPr>
            <p:ph type="ctrTitle"/>
          </p:nvPr>
        </p:nvSpPr>
        <p:spPr>
          <a:xfrm>
            <a:off x="715100" y="1030075"/>
            <a:ext cx="4283100" cy="23667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5200"/>
              <a:buNone/>
              <a:defRPr sz="4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7" name="Google Shape;77;p19"/>
          <p:cNvSpPr txBox="1"/>
          <p:nvPr>
            <p:ph idx="1" type="subTitle"/>
          </p:nvPr>
        </p:nvSpPr>
        <p:spPr>
          <a:xfrm>
            <a:off x="715100" y="3660950"/>
            <a:ext cx="4119900" cy="409500"/>
          </a:xfrm>
          <a:prstGeom prst="rect">
            <a:avLst/>
          </a:prstGeom>
          <a:solidFill>
            <a:schemeClr val="dk1"/>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78" name="Google Shape;78;p19"/>
          <p:cNvSpPr txBox="1"/>
          <p:nvPr>
            <p:ph idx="2" type="ctrTitle"/>
          </p:nvPr>
        </p:nvSpPr>
        <p:spPr>
          <a:xfrm>
            <a:off x="715100" y="2861600"/>
            <a:ext cx="4283100" cy="6933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5200"/>
              <a:buNon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79" name="Google Shape;79;p19"/>
          <p:cNvGrpSpPr/>
          <p:nvPr/>
        </p:nvGrpSpPr>
        <p:grpSpPr>
          <a:xfrm>
            <a:off x="353000" y="120946"/>
            <a:ext cx="2721150" cy="293008"/>
            <a:chOff x="353000" y="139243"/>
            <a:chExt cx="2721150" cy="293008"/>
          </a:xfrm>
        </p:grpSpPr>
        <p:cxnSp>
          <p:nvCxnSpPr>
            <p:cNvPr id="80" name="Google Shape;80;p19"/>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81" name="Google Shape;81;p19"/>
            <p:cNvGrpSpPr/>
            <p:nvPr/>
          </p:nvGrpSpPr>
          <p:grpSpPr>
            <a:xfrm>
              <a:off x="1988777" y="139243"/>
              <a:ext cx="1085372" cy="293008"/>
              <a:chOff x="9815424" y="2071794"/>
              <a:chExt cx="1575972" cy="425452"/>
            </a:xfrm>
          </p:grpSpPr>
          <p:sp>
            <p:nvSpPr>
              <p:cNvPr id="82" name="Google Shape;82;p19"/>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19"/>
              <p:cNvGrpSpPr/>
              <p:nvPr/>
            </p:nvGrpSpPr>
            <p:grpSpPr>
              <a:xfrm>
                <a:off x="9815424" y="2081954"/>
                <a:ext cx="425047" cy="405130"/>
                <a:chOff x="11393374" y="2318175"/>
                <a:chExt cx="425047" cy="405130"/>
              </a:xfrm>
            </p:grpSpPr>
            <p:sp>
              <p:nvSpPr>
                <p:cNvPr id="84" name="Google Shape;84;p19"/>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9"/>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9"/>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9"/>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19"/>
              <p:cNvGrpSpPr/>
              <p:nvPr/>
            </p:nvGrpSpPr>
            <p:grpSpPr>
              <a:xfrm>
                <a:off x="10467961" y="2082020"/>
                <a:ext cx="405000" cy="405000"/>
                <a:chOff x="12321813" y="2369188"/>
                <a:chExt cx="405000" cy="405000"/>
              </a:xfrm>
            </p:grpSpPr>
            <p:sp>
              <p:nvSpPr>
                <p:cNvPr id="89" name="Google Shape;89;p19"/>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9"/>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1" name="Shape 91"/>
        <p:cNvGrpSpPr/>
        <p:nvPr/>
      </p:nvGrpSpPr>
      <p:grpSpPr>
        <a:xfrm>
          <a:off x="0" y="0"/>
          <a:ext cx="0" cy="0"/>
          <a:chOff x="0" y="0"/>
          <a:chExt cx="0" cy="0"/>
        </a:xfrm>
      </p:grpSpPr>
      <p:sp>
        <p:nvSpPr>
          <p:cNvPr id="92" name="Google Shape;92;p20"/>
          <p:cNvSpPr txBox="1"/>
          <p:nvPr>
            <p:ph type="title"/>
          </p:nvPr>
        </p:nvSpPr>
        <p:spPr>
          <a:xfrm>
            <a:off x="720000" y="2143125"/>
            <a:ext cx="4360200" cy="1390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3" name="Google Shape;93;p20"/>
          <p:cNvSpPr txBox="1"/>
          <p:nvPr>
            <p:ph hasCustomPrompt="1" idx="2" type="title"/>
          </p:nvPr>
        </p:nvSpPr>
        <p:spPr>
          <a:xfrm>
            <a:off x="715100" y="1078900"/>
            <a:ext cx="1211400" cy="9786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6000"/>
              <a:buNone/>
              <a:defRPr sz="58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4" name="Google Shape;94;p20"/>
          <p:cNvSpPr txBox="1"/>
          <p:nvPr>
            <p:ph idx="1" type="subTitle"/>
          </p:nvPr>
        </p:nvSpPr>
        <p:spPr>
          <a:xfrm>
            <a:off x="720000" y="3740632"/>
            <a:ext cx="4360200" cy="449100"/>
          </a:xfrm>
          <a:prstGeom prst="rect">
            <a:avLst/>
          </a:prstGeom>
          <a:solidFill>
            <a:schemeClr val="dk1"/>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5" name="Google Shape;95;p20"/>
          <p:cNvGrpSpPr/>
          <p:nvPr/>
        </p:nvGrpSpPr>
        <p:grpSpPr>
          <a:xfrm>
            <a:off x="6076827" y="120946"/>
            <a:ext cx="2716773" cy="293008"/>
            <a:chOff x="6076827" y="120946"/>
            <a:chExt cx="2716773" cy="293008"/>
          </a:xfrm>
        </p:grpSpPr>
        <p:cxnSp>
          <p:nvCxnSpPr>
            <p:cNvPr id="96" name="Google Shape;96;p20"/>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97" name="Google Shape;97;p20"/>
            <p:cNvGrpSpPr/>
            <p:nvPr/>
          </p:nvGrpSpPr>
          <p:grpSpPr>
            <a:xfrm>
              <a:off x="6076827" y="120946"/>
              <a:ext cx="1085372" cy="293008"/>
              <a:chOff x="9815424" y="2071794"/>
              <a:chExt cx="1575972" cy="425452"/>
            </a:xfrm>
          </p:grpSpPr>
          <p:sp>
            <p:nvSpPr>
              <p:cNvPr id="98" name="Google Shape;98;p20"/>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20"/>
              <p:cNvGrpSpPr/>
              <p:nvPr/>
            </p:nvGrpSpPr>
            <p:grpSpPr>
              <a:xfrm>
                <a:off x="9815424" y="2081954"/>
                <a:ext cx="425047" cy="405130"/>
                <a:chOff x="11393374" y="2318175"/>
                <a:chExt cx="425047" cy="405130"/>
              </a:xfrm>
            </p:grpSpPr>
            <p:sp>
              <p:nvSpPr>
                <p:cNvPr id="100" name="Google Shape;100;p20"/>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0"/>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0"/>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0"/>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20"/>
              <p:cNvGrpSpPr/>
              <p:nvPr/>
            </p:nvGrpSpPr>
            <p:grpSpPr>
              <a:xfrm>
                <a:off x="10467961" y="2082020"/>
                <a:ext cx="405000" cy="405000"/>
                <a:chOff x="12321813" y="2369188"/>
                <a:chExt cx="405000" cy="405000"/>
              </a:xfrm>
            </p:grpSpPr>
            <p:sp>
              <p:nvSpPr>
                <p:cNvPr id="105" name="Google Shape;105;p20"/>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0"/>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7" name="Shape 107"/>
        <p:cNvGrpSpPr/>
        <p:nvPr/>
      </p:nvGrpSpPr>
      <p:grpSpPr>
        <a:xfrm>
          <a:off x="0" y="0"/>
          <a:ext cx="0" cy="0"/>
          <a:chOff x="0" y="0"/>
          <a:chExt cx="0" cy="0"/>
        </a:xfrm>
      </p:grpSpPr>
      <p:sp>
        <p:nvSpPr>
          <p:cNvPr id="108" name="Google Shape;108;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09" name="Google Shape;109;p21"/>
          <p:cNvSpPr txBox="1"/>
          <p:nvPr>
            <p:ph idx="1" type="body"/>
          </p:nvPr>
        </p:nvSpPr>
        <p:spPr>
          <a:xfrm>
            <a:off x="720000" y="1152475"/>
            <a:ext cx="7704000" cy="917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grpSp>
        <p:nvGrpSpPr>
          <p:cNvPr id="110" name="Google Shape;110;p21"/>
          <p:cNvGrpSpPr/>
          <p:nvPr/>
        </p:nvGrpSpPr>
        <p:grpSpPr>
          <a:xfrm>
            <a:off x="8500860" y="112197"/>
            <a:ext cx="292730" cy="2767469"/>
            <a:chOff x="8648210" y="218947"/>
            <a:chExt cx="292730" cy="2767469"/>
          </a:xfrm>
        </p:grpSpPr>
        <p:cxnSp>
          <p:nvCxnSpPr>
            <p:cNvPr id="111" name="Google Shape;111;p21"/>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112" name="Google Shape;112;p21"/>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 name="Google Shape;113;p21"/>
            <p:cNvGrpSpPr/>
            <p:nvPr/>
          </p:nvGrpSpPr>
          <p:grpSpPr>
            <a:xfrm>
              <a:off x="8648210" y="1861583"/>
              <a:ext cx="292730" cy="279013"/>
              <a:chOff x="11393374" y="2318175"/>
              <a:chExt cx="425047" cy="405130"/>
            </a:xfrm>
          </p:grpSpPr>
          <p:sp>
            <p:nvSpPr>
              <p:cNvPr id="114" name="Google Shape;114;p21"/>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1"/>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1"/>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1"/>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21"/>
            <p:cNvGrpSpPr/>
            <p:nvPr/>
          </p:nvGrpSpPr>
          <p:grpSpPr>
            <a:xfrm>
              <a:off x="8655113" y="2277539"/>
              <a:ext cx="278924" cy="278923"/>
              <a:chOff x="12321813" y="2369188"/>
              <a:chExt cx="405000" cy="405000"/>
            </a:xfrm>
          </p:grpSpPr>
          <p:sp>
            <p:nvSpPr>
              <p:cNvPr id="119" name="Google Shape;119;p21"/>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1"/>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0" sz="470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15100" y="701850"/>
            <a:ext cx="2035200" cy="10716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0" sz="5000">
                <a:solidFill>
                  <a:schemeClr val="accent3"/>
                </a:solidFill>
                <a:latin typeface="Golos Text Medium"/>
                <a:ea typeface="Golos Text Medium"/>
                <a:cs typeface="Golos Text Medium"/>
                <a:sym typeface="Golos Text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1" name="Shape 121"/>
        <p:cNvGrpSpPr/>
        <p:nvPr/>
      </p:nvGrpSpPr>
      <p:grpSpPr>
        <a:xfrm>
          <a:off x="0" y="0"/>
          <a:ext cx="0" cy="0"/>
          <a:chOff x="0" y="0"/>
          <a:chExt cx="0" cy="0"/>
        </a:xfrm>
      </p:grpSpPr>
      <p:sp>
        <p:nvSpPr>
          <p:cNvPr id="122" name="Google Shape;122;p22"/>
          <p:cNvSpPr txBox="1"/>
          <p:nvPr>
            <p:ph idx="1" type="subTitle"/>
          </p:nvPr>
        </p:nvSpPr>
        <p:spPr>
          <a:xfrm>
            <a:off x="1916838" y="3608639"/>
            <a:ext cx="2295900" cy="429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3" name="Google Shape;123;p22"/>
          <p:cNvSpPr txBox="1"/>
          <p:nvPr>
            <p:ph idx="2" type="subTitle"/>
          </p:nvPr>
        </p:nvSpPr>
        <p:spPr>
          <a:xfrm>
            <a:off x="4931263" y="3608639"/>
            <a:ext cx="2295900" cy="429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4" name="Google Shape;124;p22"/>
          <p:cNvSpPr txBox="1"/>
          <p:nvPr>
            <p:ph idx="3" type="subTitle"/>
          </p:nvPr>
        </p:nvSpPr>
        <p:spPr>
          <a:xfrm>
            <a:off x="1916838" y="4035800"/>
            <a:ext cx="2295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22"/>
          <p:cNvSpPr txBox="1"/>
          <p:nvPr>
            <p:ph idx="4" type="subTitle"/>
          </p:nvPr>
        </p:nvSpPr>
        <p:spPr>
          <a:xfrm>
            <a:off x="4931263" y="4035800"/>
            <a:ext cx="2295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6" name="Google Shape;126;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27" name="Google Shape;127;p22"/>
          <p:cNvGrpSpPr/>
          <p:nvPr/>
        </p:nvGrpSpPr>
        <p:grpSpPr>
          <a:xfrm>
            <a:off x="353000" y="120946"/>
            <a:ext cx="2721150" cy="293008"/>
            <a:chOff x="353000" y="139243"/>
            <a:chExt cx="2721150" cy="293008"/>
          </a:xfrm>
        </p:grpSpPr>
        <p:cxnSp>
          <p:nvCxnSpPr>
            <p:cNvPr id="128" name="Google Shape;128;p22"/>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129" name="Google Shape;129;p22"/>
            <p:cNvGrpSpPr/>
            <p:nvPr/>
          </p:nvGrpSpPr>
          <p:grpSpPr>
            <a:xfrm>
              <a:off x="1988777" y="139243"/>
              <a:ext cx="1085372" cy="293008"/>
              <a:chOff x="9815424" y="2071794"/>
              <a:chExt cx="1575972" cy="425452"/>
            </a:xfrm>
          </p:grpSpPr>
          <p:sp>
            <p:nvSpPr>
              <p:cNvPr id="130" name="Google Shape;130;p22"/>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22"/>
              <p:cNvGrpSpPr/>
              <p:nvPr/>
            </p:nvGrpSpPr>
            <p:grpSpPr>
              <a:xfrm>
                <a:off x="9815424" y="2081954"/>
                <a:ext cx="425047" cy="405130"/>
                <a:chOff x="11393374" y="2318175"/>
                <a:chExt cx="425047" cy="405130"/>
              </a:xfrm>
            </p:grpSpPr>
            <p:sp>
              <p:nvSpPr>
                <p:cNvPr id="132" name="Google Shape;132;p22"/>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2"/>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2"/>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 name="Google Shape;136;p22"/>
              <p:cNvGrpSpPr/>
              <p:nvPr/>
            </p:nvGrpSpPr>
            <p:grpSpPr>
              <a:xfrm>
                <a:off x="10467961" y="2082020"/>
                <a:ext cx="405000" cy="405000"/>
                <a:chOff x="12321813" y="2369188"/>
                <a:chExt cx="405000" cy="405000"/>
              </a:xfrm>
            </p:grpSpPr>
            <p:sp>
              <p:nvSpPr>
                <p:cNvPr id="137" name="Google Shape;137;p22"/>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9" name="Shape 139"/>
        <p:cNvGrpSpPr/>
        <p:nvPr/>
      </p:nvGrpSpPr>
      <p:grpSpPr>
        <a:xfrm>
          <a:off x="0" y="0"/>
          <a:ext cx="0" cy="0"/>
          <a:chOff x="0" y="0"/>
          <a:chExt cx="0" cy="0"/>
        </a:xfrm>
      </p:grpSpPr>
      <p:sp>
        <p:nvSpPr>
          <p:cNvPr id="140" name="Google Shape;140;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41" name="Google Shape;141;p23"/>
          <p:cNvGrpSpPr/>
          <p:nvPr/>
        </p:nvGrpSpPr>
        <p:grpSpPr>
          <a:xfrm>
            <a:off x="6076827" y="120946"/>
            <a:ext cx="2716773" cy="293008"/>
            <a:chOff x="6076827" y="120946"/>
            <a:chExt cx="2716773" cy="293008"/>
          </a:xfrm>
        </p:grpSpPr>
        <p:cxnSp>
          <p:nvCxnSpPr>
            <p:cNvPr id="142" name="Google Shape;142;p23"/>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143" name="Google Shape;143;p23"/>
            <p:cNvGrpSpPr/>
            <p:nvPr/>
          </p:nvGrpSpPr>
          <p:grpSpPr>
            <a:xfrm>
              <a:off x="6076827" y="120946"/>
              <a:ext cx="1085372" cy="293008"/>
              <a:chOff x="9815424" y="2071794"/>
              <a:chExt cx="1575972" cy="425452"/>
            </a:xfrm>
          </p:grpSpPr>
          <p:sp>
            <p:nvSpPr>
              <p:cNvPr id="144" name="Google Shape;144;p23"/>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 name="Google Shape;145;p23"/>
              <p:cNvGrpSpPr/>
              <p:nvPr/>
            </p:nvGrpSpPr>
            <p:grpSpPr>
              <a:xfrm>
                <a:off x="9815424" y="2081954"/>
                <a:ext cx="425047" cy="405130"/>
                <a:chOff x="11393374" y="2318175"/>
                <a:chExt cx="425047" cy="405130"/>
              </a:xfrm>
            </p:grpSpPr>
            <p:sp>
              <p:nvSpPr>
                <p:cNvPr id="146" name="Google Shape;146;p23"/>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3"/>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3"/>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23"/>
              <p:cNvGrpSpPr/>
              <p:nvPr/>
            </p:nvGrpSpPr>
            <p:grpSpPr>
              <a:xfrm>
                <a:off x="10467961" y="2082020"/>
                <a:ext cx="405000" cy="405000"/>
                <a:chOff x="12321813" y="2369188"/>
                <a:chExt cx="405000" cy="405000"/>
              </a:xfrm>
            </p:grpSpPr>
            <p:sp>
              <p:nvSpPr>
                <p:cNvPr id="151" name="Google Shape;151;p23"/>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3"/>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3" name="Shape 153"/>
        <p:cNvGrpSpPr/>
        <p:nvPr/>
      </p:nvGrpSpPr>
      <p:grpSpPr>
        <a:xfrm>
          <a:off x="0" y="0"/>
          <a:ext cx="0" cy="0"/>
          <a:chOff x="0" y="0"/>
          <a:chExt cx="0" cy="0"/>
        </a:xfrm>
      </p:grpSpPr>
      <p:sp>
        <p:nvSpPr>
          <p:cNvPr id="154" name="Google Shape;154;p24"/>
          <p:cNvSpPr txBox="1"/>
          <p:nvPr>
            <p:ph type="title"/>
          </p:nvPr>
        </p:nvSpPr>
        <p:spPr>
          <a:xfrm>
            <a:off x="720000" y="1160650"/>
            <a:ext cx="3498000" cy="16791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55" name="Google Shape;155;p24"/>
          <p:cNvSpPr txBox="1"/>
          <p:nvPr>
            <p:ph idx="1" type="body"/>
          </p:nvPr>
        </p:nvSpPr>
        <p:spPr>
          <a:xfrm>
            <a:off x="720000" y="2934950"/>
            <a:ext cx="3498000" cy="1047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56" name="Google Shape;156;p24"/>
          <p:cNvSpPr/>
          <p:nvPr>
            <p:ph idx="2" type="pic"/>
          </p:nvPr>
        </p:nvSpPr>
        <p:spPr>
          <a:xfrm>
            <a:off x="4728075" y="822950"/>
            <a:ext cx="3498000" cy="3498000"/>
          </a:xfrm>
          <a:prstGeom prst="rect">
            <a:avLst/>
          </a:prstGeom>
          <a:noFill/>
          <a:ln>
            <a:noFill/>
          </a:ln>
        </p:spPr>
      </p:sp>
      <p:grpSp>
        <p:nvGrpSpPr>
          <p:cNvPr id="157" name="Google Shape;157;p24"/>
          <p:cNvGrpSpPr/>
          <p:nvPr/>
        </p:nvGrpSpPr>
        <p:grpSpPr>
          <a:xfrm>
            <a:off x="353000" y="120946"/>
            <a:ext cx="2721150" cy="293008"/>
            <a:chOff x="353000" y="139243"/>
            <a:chExt cx="2721150" cy="293008"/>
          </a:xfrm>
        </p:grpSpPr>
        <p:cxnSp>
          <p:nvCxnSpPr>
            <p:cNvPr id="158" name="Google Shape;158;p24"/>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159" name="Google Shape;159;p24"/>
            <p:cNvGrpSpPr/>
            <p:nvPr/>
          </p:nvGrpSpPr>
          <p:grpSpPr>
            <a:xfrm>
              <a:off x="1988777" y="139243"/>
              <a:ext cx="1085372" cy="293008"/>
              <a:chOff x="9815424" y="2071794"/>
              <a:chExt cx="1575972" cy="425452"/>
            </a:xfrm>
          </p:grpSpPr>
          <p:sp>
            <p:nvSpPr>
              <p:cNvPr id="160" name="Google Shape;160;p24"/>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24"/>
              <p:cNvGrpSpPr/>
              <p:nvPr/>
            </p:nvGrpSpPr>
            <p:grpSpPr>
              <a:xfrm>
                <a:off x="9815424" y="2081954"/>
                <a:ext cx="425047" cy="405130"/>
                <a:chOff x="11393374" y="2318175"/>
                <a:chExt cx="425047" cy="405130"/>
              </a:xfrm>
            </p:grpSpPr>
            <p:sp>
              <p:nvSpPr>
                <p:cNvPr id="162" name="Google Shape;162;p24"/>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4"/>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 name="Google Shape;166;p24"/>
              <p:cNvGrpSpPr/>
              <p:nvPr/>
            </p:nvGrpSpPr>
            <p:grpSpPr>
              <a:xfrm>
                <a:off x="10467961" y="2082020"/>
                <a:ext cx="405000" cy="405000"/>
                <a:chOff x="12321813" y="2369188"/>
                <a:chExt cx="405000" cy="405000"/>
              </a:xfrm>
            </p:grpSpPr>
            <p:sp>
              <p:nvSpPr>
                <p:cNvPr id="167" name="Google Shape;167;p24"/>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4"/>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69" name="Shape 169"/>
        <p:cNvGrpSpPr/>
        <p:nvPr/>
      </p:nvGrpSpPr>
      <p:grpSpPr>
        <a:xfrm>
          <a:off x="0" y="0"/>
          <a:ext cx="0" cy="0"/>
          <a:chOff x="0" y="0"/>
          <a:chExt cx="0" cy="0"/>
        </a:xfrm>
      </p:grpSpPr>
      <p:sp>
        <p:nvSpPr>
          <p:cNvPr id="170" name="Google Shape;170;p25"/>
          <p:cNvSpPr txBox="1"/>
          <p:nvPr>
            <p:ph type="title"/>
          </p:nvPr>
        </p:nvSpPr>
        <p:spPr>
          <a:xfrm>
            <a:off x="1120150" y="1307100"/>
            <a:ext cx="69036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8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p:txBody>
      </p:sp>
      <p:grpSp>
        <p:nvGrpSpPr>
          <p:cNvPr id="171" name="Google Shape;171;p25"/>
          <p:cNvGrpSpPr/>
          <p:nvPr/>
        </p:nvGrpSpPr>
        <p:grpSpPr>
          <a:xfrm>
            <a:off x="350410" y="112197"/>
            <a:ext cx="292730" cy="2767469"/>
            <a:chOff x="8648210" y="218947"/>
            <a:chExt cx="292730" cy="2767469"/>
          </a:xfrm>
        </p:grpSpPr>
        <p:cxnSp>
          <p:nvCxnSpPr>
            <p:cNvPr id="172" name="Google Shape;172;p25"/>
            <p:cNvCxnSpPr/>
            <p:nvPr/>
          </p:nvCxnSpPr>
          <p:spPr>
            <a:xfrm rot="5400000">
              <a:off x="8049672" y="963847"/>
              <a:ext cx="1489800" cy="0"/>
            </a:xfrm>
            <a:prstGeom prst="straightConnector1">
              <a:avLst/>
            </a:prstGeom>
            <a:noFill/>
            <a:ln cap="flat" cmpd="sng" w="19050">
              <a:solidFill>
                <a:schemeClr val="lt1"/>
              </a:solidFill>
              <a:prstDash val="solid"/>
              <a:round/>
              <a:headEnd len="med" w="med" type="none"/>
              <a:tailEnd len="med" w="med" type="none"/>
            </a:ln>
          </p:spPr>
        </p:cxnSp>
        <p:sp>
          <p:nvSpPr>
            <p:cNvPr id="173" name="Google Shape;173;p25"/>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25"/>
            <p:cNvGrpSpPr/>
            <p:nvPr/>
          </p:nvGrpSpPr>
          <p:grpSpPr>
            <a:xfrm>
              <a:off x="8648210" y="1861583"/>
              <a:ext cx="292730" cy="279013"/>
              <a:chOff x="11393374" y="2318175"/>
              <a:chExt cx="425047" cy="405130"/>
            </a:xfrm>
          </p:grpSpPr>
          <p:sp>
            <p:nvSpPr>
              <p:cNvPr id="175" name="Google Shape;175;p25"/>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5"/>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5"/>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25"/>
            <p:cNvGrpSpPr/>
            <p:nvPr/>
          </p:nvGrpSpPr>
          <p:grpSpPr>
            <a:xfrm>
              <a:off x="8655113" y="2277539"/>
              <a:ext cx="278924" cy="278923"/>
              <a:chOff x="12321813" y="2369188"/>
              <a:chExt cx="405000" cy="405000"/>
            </a:xfrm>
          </p:grpSpPr>
          <p:sp>
            <p:nvSpPr>
              <p:cNvPr id="180" name="Google Shape;180;p25"/>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5"/>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2" name="Shape 182"/>
        <p:cNvGrpSpPr/>
        <p:nvPr/>
      </p:nvGrpSpPr>
      <p:grpSpPr>
        <a:xfrm>
          <a:off x="0" y="0"/>
          <a:ext cx="0" cy="0"/>
          <a:chOff x="0" y="0"/>
          <a:chExt cx="0" cy="0"/>
        </a:xfrm>
      </p:grpSpPr>
      <p:sp>
        <p:nvSpPr>
          <p:cNvPr id="183" name="Google Shape;183;p26"/>
          <p:cNvSpPr txBox="1"/>
          <p:nvPr>
            <p:ph type="title"/>
          </p:nvPr>
        </p:nvSpPr>
        <p:spPr>
          <a:xfrm>
            <a:off x="1703788" y="1145239"/>
            <a:ext cx="57363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4" name="Google Shape;184;p26"/>
          <p:cNvSpPr txBox="1"/>
          <p:nvPr>
            <p:ph idx="1" type="subTitle"/>
          </p:nvPr>
        </p:nvSpPr>
        <p:spPr>
          <a:xfrm>
            <a:off x="1703913" y="2330239"/>
            <a:ext cx="5736300" cy="14268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85" name="Google Shape;185;p26"/>
          <p:cNvGrpSpPr/>
          <p:nvPr/>
        </p:nvGrpSpPr>
        <p:grpSpPr>
          <a:xfrm>
            <a:off x="348929" y="4733696"/>
            <a:ext cx="2721150" cy="293008"/>
            <a:chOff x="353000" y="139243"/>
            <a:chExt cx="2721150" cy="293008"/>
          </a:xfrm>
        </p:grpSpPr>
        <p:cxnSp>
          <p:nvCxnSpPr>
            <p:cNvPr id="186" name="Google Shape;186;p26"/>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187" name="Google Shape;187;p26"/>
            <p:cNvGrpSpPr/>
            <p:nvPr/>
          </p:nvGrpSpPr>
          <p:grpSpPr>
            <a:xfrm>
              <a:off x="1988777" y="139243"/>
              <a:ext cx="1085372" cy="293008"/>
              <a:chOff x="9815424" y="2071794"/>
              <a:chExt cx="1575972" cy="425452"/>
            </a:xfrm>
          </p:grpSpPr>
          <p:sp>
            <p:nvSpPr>
              <p:cNvPr id="188" name="Google Shape;188;p26"/>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 name="Google Shape;189;p26"/>
              <p:cNvGrpSpPr/>
              <p:nvPr/>
            </p:nvGrpSpPr>
            <p:grpSpPr>
              <a:xfrm>
                <a:off x="9815424" y="2081954"/>
                <a:ext cx="425047" cy="405130"/>
                <a:chOff x="11393374" y="2318175"/>
                <a:chExt cx="425047" cy="405130"/>
              </a:xfrm>
            </p:grpSpPr>
            <p:sp>
              <p:nvSpPr>
                <p:cNvPr id="190" name="Google Shape;190;p26"/>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6"/>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6"/>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6"/>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26"/>
              <p:cNvGrpSpPr/>
              <p:nvPr/>
            </p:nvGrpSpPr>
            <p:grpSpPr>
              <a:xfrm>
                <a:off x="10467961" y="2082020"/>
                <a:ext cx="405000" cy="405000"/>
                <a:chOff x="12321813" y="2369188"/>
                <a:chExt cx="405000" cy="405000"/>
              </a:xfrm>
            </p:grpSpPr>
            <p:sp>
              <p:nvSpPr>
                <p:cNvPr id="195" name="Google Shape;195;p26"/>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6"/>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7" name="Shape 197"/>
        <p:cNvGrpSpPr/>
        <p:nvPr/>
      </p:nvGrpSpPr>
      <p:grpSpPr>
        <a:xfrm>
          <a:off x="0" y="0"/>
          <a:ext cx="0" cy="0"/>
          <a:chOff x="0" y="0"/>
          <a:chExt cx="0" cy="0"/>
        </a:xfrm>
      </p:grpSpPr>
      <p:sp>
        <p:nvSpPr>
          <p:cNvPr id="198" name="Google Shape;198;p27"/>
          <p:cNvSpPr txBox="1"/>
          <p:nvPr>
            <p:ph type="title"/>
          </p:nvPr>
        </p:nvSpPr>
        <p:spPr>
          <a:xfrm>
            <a:off x="720000" y="3351200"/>
            <a:ext cx="4644300" cy="1257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300"/>
              <a:buNone/>
              <a:defRPr>
                <a:solidFill>
                  <a:schemeClr val="lt1"/>
                </a:solidFill>
              </a:defRPr>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grpSp>
        <p:nvGrpSpPr>
          <p:cNvPr id="199" name="Google Shape;199;p27"/>
          <p:cNvGrpSpPr/>
          <p:nvPr/>
        </p:nvGrpSpPr>
        <p:grpSpPr>
          <a:xfrm>
            <a:off x="8500860" y="112197"/>
            <a:ext cx="292730" cy="2767469"/>
            <a:chOff x="8648210" y="218947"/>
            <a:chExt cx="292730" cy="2767469"/>
          </a:xfrm>
        </p:grpSpPr>
        <p:cxnSp>
          <p:nvCxnSpPr>
            <p:cNvPr id="200" name="Google Shape;200;p27"/>
            <p:cNvCxnSpPr/>
            <p:nvPr/>
          </p:nvCxnSpPr>
          <p:spPr>
            <a:xfrm rot="5400000">
              <a:off x="8049672" y="963847"/>
              <a:ext cx="1489800" cy="0"/>
            </a:xfrm>
            <a:prstGeom prst="straightConnector1">
              <a:avLst/>
            </a:prstGeom>
            <a:noFill/>
            <a:ln cap="flat" cmpd="sng" w="19050">
              <a:solidFill>
                <a:schemeClr val="lt1"/>
              </a:solidFill>
              <a:prstDash val="solid"/>
              <a:round/>
              <a:headEnd len="med" w="med" type="none"/>
              <a:tailEnd len="med" w="med" type="none"/>
            </a:ln>
          </p:spPr>
        </p:cxnSp>
        <p:sp>
          <p:nvSpPr>
            <p:cNvPr id="201" name="Google Shape;201;p27"/>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 name="Google Shape;202;p27"/>
            <p:cNvGrpSpPr/>
            <p:nvPr/>
          </p:nvGrpSpPr>
          <p:grpSpPr>
            <a:xfrm>
              <a:off x="8648210" y="1861583"/>
              <a:ext cx="292730" cy="279013"/>
              <a:chOff x="11393374" y="2318175"/>
              <a:chExt cx="425047" cy="405130"/>
            </a:xfrm>
          </p:grpSpPr>
          <p:sp>
            <p:nvSpPr>
              <p:cNvPr id="203" name="Google Shape;203;p27"/>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27"/>
            <p:cNvGrpSpPr/>
            <p:nvPr/>
          </p:nvGrpSpPr>
          <p:grpSpPr>
            <a:xfrm>
              <a:off x="8655113" y="2277539"/>
              <a:ext cx="278924" cy="278923"/>
              <a:chOff x="12321813" y="2369188"/>
              <a:chExt cx="405000" cy="405000"/>
            </a:xfrm>
          </p:grpSpPr>
          <p:sp>
            <p:nvSpPr>
              <p:cNvPr id="208" name="Google Shape;208;p27"/>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210" name="Shape 210"/>
        <p:cNvGrpSpPr/>
        <p:nvPr/>
      </p:nvGrpSpPr>
      <p:grpSpPr>
        <a:xfrm>
          <a:off x="0" y="0"/>
          <a:ext cx="0" cy="0"/>
          <a:chOff x="0" y="0"/>
          <a:chExt cx="0" cy="0"/>
        </a:xfrm>
      </p:grpSpPr>
      <p:sp>
        <p:nvSpPr>
          <p:cNvPr id="211" name="Google Shape;211;p28"/>
          <p:cNvSpPr txBox="1"/>
          <p:nvPr>
            <p:ph hasCustomPrompt="1" type="title"/>
          </p:nvPr>
        </p:nvSpPr>
        <p:spPr>
          <a:xfrm>
            <a:off x="1603325" y="1412375"/>
            <a:ext cx="5937300" cy="1511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9600"/>
              <a:buNone/>
              <a:defRPr sz="10100">
                <a:solidFill>
                  <a:schemeClr val="lt1"/>
                </a:solidFill>
              </a:defRPr>
            </a:lvl1pPr>
            <a:lvl2pPr lvl="1" rtl="0" algn="ctr">
              <a:spcBef>
                <a:spcPts val="0"/>
              </a:spcBef>
              <a:spcAft>
                <a:spcPts val="0"/>
              </a:spcAft>
              <a:buClr>
                <a:schemeClr val="lt1"/>
              </a:buClr>
              <a:buSzPts val="9600"/>
              <a:buNone/>
              <a:defRPr sz="9600">
                <a:solidFill>
                  <a:schemeClr val="lt1"/>
                </a:solidFill>
              </a:defRPr>
            </a:lvl2pPr>
            <a:lvl3pPr lvl="2" rtl="0" algn="ctr">
              <a:spcBef>
                <a:spcPts val="0"/>
              </a:spcBef>
              <a:spcAft>
                <a:spcPts val="0"/>
              </a:spcAft>
              <a:buClr>
                <a:schemeClr val="lt1"/>
              </a:buClr>
              <a:buSzPts val="9600"/>
              <a:buNone/>
              <a:defRPr sz="9600">
                <a:solidFill>
                  <a:schemeClr val="lt1"/>
                </a:solidFill>
              </a:defRPr>
            </a:lvl3pPr>
            <a:lvl4pPr lvl="3" rtl="0" algn="ctr">
              <a:spcBef>
                <a:spcPts val="0"/>
              </a:spcBef>
              <a:spcAft>
                <a:spcPts val="0"/>
              </a:spcAft>
              <a:buClr>
                <a:schemeClr val="lt1"/>
              </a:buClr>
              <a:buSzPts val="9600"/>
              <a:buNone/>
              <a:defRPr sz="9600">
                <a:solidFill>
                  <a:schemeClr val="lt1"/>
                </a:solidFill>
              </a:defRPr>
            </a:lvl4pPr>
            <a:lvl5pPr lvl="4" rtl="0" algn="ctr">
              <a:spcBef>
                <a:spcPts val="0"/>
              </a:spcBef>
              <a:spcAft>
                <a:spcPts val="0"/>
              </a:spcAft>
              <a:buClr>
                <a:schemeClr val="lt1"/>
              </a:buClr>
              <a:buSzPts val="9600"/>
              <a:buNone/>
              <a:defRPr sz="9600">
                <a:solidFill>
                  <a:schemeClr val="lt1"/>
                </a:solidFill>
              </a:defRPr>
            </a:lvl5pPr>
            <a:lvl6pPr lvl="5" rtl="0" algn="ctr">
              <a:spcBef>
                <a:spcPts val="0"/>
              </a:spcBef>
              <a:spcAft>
                <a:spcPts val="0"/>
              </a:spcAft>
              <a:buClr>
                <a:schemeClr val="lt1"/>
              </a:buClr>
              <a:buSzPts val="9600"/>
              <a:buNone/>
              <a:defRPr sz="9600">
                <a:solidFill>
                  <a:schemeClr val="lt1"/>
                </a:solidFill>
              </a:defRPr>
            </a:lvl6pPr>
            <a:lvl7pPr lvl="6" rtl="0" algn="ctr">
              <a:spcBef>
                <a:spcPts val="0"/>
              </a:spcBef>
              <a:spcAft>
                <a:spcPts val="0"/>
              </a:spcAft>
              <a:buClr>
                <a:schemeClr val="lt1"/>
              </a:buClr>
              <a:buSzPts val="9600"/>
              <a:buNone/>
              <a:defRPr sz="9600">
                <a:solidFill>
                  <a:schemeClr val="lt1"/>
                </a:solidFill>
              </a:defRPr>
            </a:lvl7pPr>
            <a:lvl8pPr lvl="7" rtl="0" algn="ctr">
              <a:spcBef>
                <a:spcPts val="0"/>
              </a:spcBef>
              <a:spcAft>
                <a:spcPts val="0"/>
              </a:spcAft>
              <a:buClr>
                <a:schemeClr val="lt1"/>
              </a:buClr>
              <a:buSzPts val="9600"/>
              <a:buNone/>
              <a:defRPr sz="9600">
                <a:solidFill>
                  <a:schemeClr val="lt1"/>
                </a:solidFill>
              </a:defRPr>
            </a:lvl8pPr>
            <a:lvl9pPr lvl="8" rtl="0" algn="ctr">
              <a:spcBef>
                <a:spcPts val="0"/>
              </a:spcBef>
              <a:spcAft>
                <a:spcPts val="0"/>
              </a:spcAft>
              <a:buClr>
                <a:schemeClr val="lt1"/>
              </a:buClr>
              <a:buSzPts val="9600"/>
              <a:buNone/>
              <a:defRPr sz="9600">
                <a:solidFill>
                  <a:schemeClr val="lt1"/>
                </a:solidFill>
              </a:defRPr>
            </a:lvl9pPr>
          </a:lstStyle>
          <a:p>
            <a:r>
              <a:t>xx%</a:t>
            </a:r>
          </a:p>
        </p:txBody>
      </p:sp>
      <p:sp>
        <p:nvSpPr>
          <p:cNvPr id="212" name="Google Shape;212;p28"/>
          <p:cNvSpPr txBox="1"/>
          <p:nvPr>
            <p:ph idx="1" type="subTitle"/>
          </p:nvPr>
        </p:nvSpPr>
        <p:spPr>
          <a:xfrm>
            <a:off x="2076325" y="2999723"/>
            <a:ext cx="4991400" cy="446100"/>
          </a:xfrm>
          <a:prstGeom prst="rect">
            <a:avLst/>
          </a:prstGeom>
          <a:solidFill>
            <a:schemeClr val="lt1"/>
          </a:solid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lvl1pPr>
            <a:lvl2pPr lvl="1" rtl="0" algn="ctr">
              <a:lnSpc>
                <a:spcPct val="100000"/>
              </a:lnSpc>
              <a:spcBef>
                <a:spcPts val="0"/>
              </a:spcBef>
              <a:spcAft>
                <a:spcPts val="0"/>
              </a:spcAft>
              <a:buClr>
                <a:schemeClr val="lt1"/>
              </a:buClr>
              <a:buSzPts val="1600"/>
              <a:buNone/>
              <a:defRPr sz="1600">
                <a:solidFill>
                  <a:schemeClr val="lt1"/>
                </a:solidFill>
              </a:defRPr>
            </a:lvl2pPr>
            <a:lvl3pPr lvl="2" rtl="0" algn="ctr">
              <a:lnSpc>
                <a:spcPct val="100000"/>
              </a:lnSpc>
              <a:spcBef>
                <a:spcPts val="0"/>
              </a:spcBef>
              <a:spcAft>
                <a:spcPts val="0"/>
              </a:spcAft>
              <a:buClr>
                <a:schemeClr val="lt1"/>
              </a:buClr>
              <a:buSzPts val="1600"/>
              <a:buNone/>
              <a:defRPr sz="1600">
                <a:solidFill>
                  <a:schemeClr val="lt1"/>
                </a:solidFill>
              </a:defRPr>
            </a:lvl3pPr>
            <a:lvl4pPr lvl="3" rtl="0" algn="ctr">
              <a:lnSpc>
                <a:spcPct val="100000"/>
              </a:lnSpc>
              <a:spcBef>
                <a:spcPts val="0"/>
              </a:spcBef>
              <a:spcAft>
                <a:spcPts val="0"/>
              </a:spcAft>
              <a:buClr>
                <a:schemeClr val="lt1"/>
              </a:buClr>
              <a:buSzPts val="1600"/>
              <a:buNone/>
              <a:defRPr sz="1600">
                <a:solidFill>
                  <a:schemeClr val="lt1"/>
                </a:solidFill>
              </a:defRPr>
            </a:lvl4pPr>
            <a:lvl5pPr lvl="4" rtl="0" algn="ctr">
              <a:lnSpc>
                <a:spcPct val="100000"/>
              </a:lnSpc>
              <a:spcBef>
                <a:spcPts val="0"/>
              </a:spcBef>
              <a:spcAft>
                <a:spcPts val="0"/>
              </a:spcAft>
              <a:buClr>
                <a:schemeClr val="lt1"/>
              </a:buClr>
              <a:buSzPts val="1600"/>
              <a:buNone/>
              <a:defRPr sz="1600">
                <a:solidFill>
                  <a:schemeClr val="lt1"/>
                </a:solidFill>
              </a:defRPr>
            </a:lvl5pPr>
            <a:lvl6pPr lvl="5" rtl="0" algn="ctr">
              <a:lnSpc>
                <a:spcPct val="100000"/>
              </a:lnSpc>
              <a:spcBef>
                <a:spcPts val="0"/>
              </a:spcBef>
              <a:spcAft>
                <a:spcPts val="0"/>
              </a:spcAft>
              <a:buClr>
                <a:schemeClr val="lt1"/>
              </a:buClr>
              <a:buSzPts val="1600"/>
              <a:buNone/>
              <a:defRPr sz="1600">
                <a:solidFill>
                  <a:schemeClr val="lt1"/>
                </a:solidFill>
              </a:defRPr>
            </a:lvl6pPr>
            <a:lvl7pPr lvl="6" rtl="0" algn="ctr">
              <a:lnSpc>
                <a:spcPct val="100000"/>
              </a:lnSpc>
              <a:spcBef>
                <a:spcPts val="0"/>
              </a:spcBef>
              <a:spcAft>
                <a:spcPts val="0"/>
              </a:spcAft>
              <a:buClr>
                <a:schemeClr val="lt1"/>
              </a:buClr>
              <a:buSzPts val="1600"/>
              <a:buNone/>
              <a:defRPr sz="1600">
                <a:solidFill>
                  <a:schemeClr val="lt1"/>
                </a:solidFill>
              </a:defRPr>
            </a:lvl7pPr>
            <a:lvl8pPr lvl="7" rtl="0" algn="ctr">
              <a:lnSpc>
                <a:spcPct val="100000"/>
              </a:lnSpc>
              <a:spcBef>
                <a:spcPts val="0"/>
              </a:spcBef>
              <a:spcAft>
                <a:spcPts val="0"/>
              </a:spcAft>
              <a:buClr>
                <a:schemeClr val="lt1"/>
              </a:buClr>
              <a:buSzPts val="1600"/>
              <a:buNone/>
              <a:defRPr sz="1600">
                <a:solidFill>
                  <a:schemeClr val="lt1"/>
                </a:solidFill>
              </a:defRPr>
            </a:lvl8pPr>
            <a:lvl9pPr lvl="8" rtl="0" algn="ctr">
              <a:lnSpc>
                <a:spcPct val="100000"/>
              </a:lnSpc>
              <a:spcBef>
                <a:spcPts val="0"/>
              </a:spcBef>
              <a:spcAft>
                <a:spcPts val="0"/>
              </a:spcAft>
              <a:buClr>
                <a:schemeClr val="lt1"/>
              </a:buClr>
              <a:buSzPts val="1600"/>
              <a:buNone/>
              <a:defRPr sz="1600">
                <a:solidFill>
                  <a:schemeClr val="lt1"/>
                </a:solidFill>
              </a:defRPr>
            </a:lvl9pPr>
          </a:lstStyle>
          <a:p/>
        </p:txBody>
      </p:sp>
      <p:grpSp>
        <p:nvGrpSpPr>
          <p:cNvPr id="213" name="Google Shape;213;p28"/>
          <p:cNvGrpSpPr/>
          <p:nvPr/>
        </p:nvGrpSpPr>
        <p:grpSpPr>
          <a:xfrm>
            <a:off x="6076827" y="120946"/>
            <a:ext cx="2716773" cy="293008"/>
            <a:chOff x="6076827" y="120946"/>
            <a:chExt cx="2716773" cy="293008"/>
          </a:xfrm>
        </p:grpSpPr>
        <p:cxnSp>
          <p:nvCxnSpPr>
            <p:cNvPr id="214" name="Google Shape;214;p28"/>
            <p:cNvCxnSpPr/>
            <p:nvPr/>
          </p:nvCxnSpPr>
          <p:spPr>
            <a:xfrm>
              <a:off x="7303800" y="267453"/>
              <a:ext cx="1489800" cy="0"/>
            </a:xfrm>
            <a:prstGeom prst="straightConnector1">
              <a:avLst/>
            </a:prstGeom>
            <a:noFill/>
            <a:ln cap="flat" cmpd="sng" w="19050">
              <a:solidFill>
                <a:schemeClr val="lt1"/>
              </a:solidFill>
              <a:prstDash val="solid"/>
              <a:round/>
              <a:headEnd len="med" w="med" type="none"/>
              <a:tailEnd len="med" w="med" type="none"/>
            </a:ln>
          </p:spPr>
        </p:cxnSp>
        <p:grpSp>
          <p:nvGrpSpPr>
            <p:cNvPr id="215" name="Google Shape;215;p28"/>
            <p:cNvGrpSpPr/>
            <p:nvPr/>
          </p:nvGrpSpPr>
          <p:grpSpPr>
            <a:xfrm>
              <a:off x="6076827" y="120946"/>
              <a:ext cx="1085372" cy="293008"/>
              <a:chOff x="9815424" y="2071794"/>
              <a:chExt cx="1575972" cy="425452"/>
            </a:xfrm>
          </p:grpSpPr>
          <p:sp>
            <p:nvSpPr>
              <p:cNvPr id="216" name="Google Shape;216;p28"/>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 name="Google Shape;217;p28"/>
              <p:cNvGrpSpPr/>
              <p:nvPr/>
            </p:nvGrpSpPr>
            <p:grpSpPr>
              <a:xfrm>
                <a:off x="9815424" y="2081954"/>
                <a:ext cx="425047" cy="405130"/>
                <a:chOff x="11393374" y="2318175"/>
                <a:chExt cx="425047" cy="405130"/>
              </a:xfrm>
            </p:grpSpPr>
            <p:sp>
              <p:nvSpPr>
                <p:cNvPr id="218" name="Google Shape;218;p28"/>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28"/>
              <p:cNvGrpSpPr/>
              <p:nvPr/>
            </p:nvGrpSpPr>
            <p:grpSpPr>
              <a:xfrm>
                <a:off x="10467961" y="2082020"/>
                <a:ext cx="405000" cy="405000"/>
                <a:chOff x="12321813" y="2369188"/>
                <a:chExt cx="405000" cy="405000"/>
              </a:xfrm>
            </p:grpSpPr>
            <p:sp>
              <p:nvSpPr>
                <p:cNvPr id="223" name="Google Shape;223;p28"/>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5" name="Shape 225"/>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226" name="Shape 226"/>
        <p:cNvGrpSpPr/>
        <p:nvPr/>
      </p:nvGrpSpPr>
      <p:grpSpPr>
        <a:xfrm>
          <a:off x="0" y="0"/>
          <a:ext cx="0" cy="0"/>
          <a:chOff x="0" y="0"/>
          <a:chExt cx="0" cy="0"/>
        </a:xfrm>
      </p:grpSpPr>
      <p:sp>
        <p:nvSpPr>
          <p:cNvPr id="227" name="Google Shape;227;p30"/>
          <p:cNvSpPr txBox="1"/>
          <p:nvPr>
            <p:ph hasCustomPrompt="1" type="title"/>
          </p:nvPr>
        </p:nvSpPr>
        <p:spPr>
          <a:xfrm>
            <a:off x="973625" y="1632200"/>
            <a:ext cx="967200" cy="872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8" name="Google Shape;228;p30"/>
          <p:cNvSpPr txBox="1"/>
          <p:nvPr>
            <p:ph idx="1" type="subTitle"/>
          </p:nvPr>
        </p:nvSpPr>
        <p:spPr>
          <a:xfrm>
            <a:off x="2042654" y="2128466"/>
            <a:ext cx="23736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29" name="Google Shape;229;p30"/>
          <p:cNvSpPr txBox="1"/>
          <p:nvPr>
            <p:ph hasCustomPrompt="1" idx="2" type="title"/>
          </p:nvPr>
        </p:nvSpPr>
        <p:spPr>
          <a:xfrm>
            <a:off x="4824500" y="1632138"/>
            <a:ext cx="967200" cy="872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0" name="Google Shape;230;p30"/>
          <p:cNvSpPr txBox="1"/>
          <p:nvPr>
            <p:ph idx="3" type="subTitle"/>
          </p:nvPr>
        </p:nvSpPr>
        <p:spPr>
          <a:xfrm>
            <a:off x="5895475" y="2128466"/>
            <a:ext cx="2378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1" name="Google Shape;231;p30"/>
          <p:cNvSpPr txBox="1"/>
          <p:nvPr>
            <p:ph hasCustomPrompt="1" idx="4" type="title"/>
          </p:nvPr>
        </p:nvSpPr>
        <p:spPr>
          <a:xfrm>
            <a:off x="973625" y="3218013"/>
            <a:ext cx="967200" cy="872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2" name="Google Shape;232;p30"/>
          <p:cNvSpPr txBox="1"/>
          <p:nvPr>
            <p:ph idx="5" type="subTitle"/>
          </p:nvPr>
        </p:nvSpPr>
        <p:spPr>
          <a:xfrm>
            <a:off x="2042654" y="3710581"/>
            <a:ext cx="23736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3" name="Google Shape;233;p30"/>
          <p:cNvSpPr txBox="1"/>
          <p:nvPr>
            <p:ph hasCustomPrompt="1" idx="6" type="title"/>
          </p:nvPr>
        </p:nvSpPr>
        <p:spPr>
          <a:xfrm>
            <a:off x="4824499" y="3218013"/>
            <a:ext cx="967200" cy="872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4" name="Google Shape;234;p30"/>
          <p:cNvSpPr txBox="1"/>
          <p:nvPr>
            <p:ph idx="7" type="subTitle"/>
          </p:nvPr>
        </p:nvSpPr>
        <p:spPr>
          <a:xfrm>
            <a:off x="5895475" y="3710581"/>
            <a:ext cx="2378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5" name="Google Shape;235;p30"/>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36" name="Google Shape;236;p30"/>
          <p:cNvSpPr txBox="1"/>
          <p:nvPr>
            <p:ph idx="9" type="subTitle"/>
          </p:nvPr>
        </p:nvSpPr>
        <p:spPr>
          <a:xfrm>
            <a:off x="2037675" y="1518950"/>
            <a:ext cx="23736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37" name="Google Shape;237;p30"/>
          <p:cNvSpPr txBox="1"/>
          <p:nvPr>
            <p:ph idx="13" type="subTitle"/>
          </p:nvPr>
        </p:nvSpPr>
        <p:spPr>
          <a:xfrm>
            <a:off x="5895475" y="1518950"/>
            <a:ext cx="23787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38" name="Google Shape;238;p30"/>
          <p:cNvSpPr txBox="1"/>
          <p:nvPr>
            <p:ph idx="14" type="subTitle"/>
          </p:nvPr>
        </p:nvSpPr>
        <p:spPr>
          <a:xfrm>
            <a:off x="2037675" y="3096523"/>
            <a:ext cx="2373600" cy="7134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39" name="Google Shape;239;p30"/>
          <p:cNvSpPr txBox="1"/>
          <p:nvPr>
            <p:ph idx="15" type="subTitle"/>
          </p:nvPr>
        </p:nvSpPr>
        <p:spPr>
          <a:xfrm>
            <a:off x="5895475" y="3096523"/>
            <a:ext cx="2378700" cy="7134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240" name="Google Shape;240;p30"/>
          <p:cNvGrpSpPr/>
          <p:nvPr/>
        </p:nvGrpSpPr>
        <p:grpSpPr>
          <a:xfrm>
            <a:off x="6076827" y="4738296"/>
            <a:ext cx="2716773" cy="293008"/>
            <a:chOff x="6076827" y="120946"/>
            <a:chExt cx="2716773" cy="293008"/>
          </a:xfrm>
        </p:grpSpPr>
        <p:cxnSp>
          <p:nvCxnSpPr>
            <p:cNvPr id="241" name="Google Shape;241;p30"/>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242" name="Google Shape;242;p30"/>
            <p:cNvGrpSpPr/>
            <p:nvPr/>
          </p:nvGrpSpPr>
          <p:grpSpPr>
            <a:xfrm>
              <a:off x="6076827" y="120946"/>
              <a:ext cx="1085372" cy="293008"/>
              <a:chOff x="9815424" y="2071794"/>
              <a:chExt cx="1575972" cy="425452"/>
            </a:xfrm>
          </p:grpSpPr>
          <p:sp>
            <p:nvSpPr>
              <p:cNvPr id="243" name="Google Shape;243;p30"/>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30"/>
              <p:cNvGrpSpPr/>
              <p:nvPr/>
            </p:nvGrpSpPr>
            <p:grpSpPr>
              <a:xfrm>
                <a:off x="9815424" y="2081954"/>
                <a:ext cx="425047" cy="405130"/>
                <a:chOff x="11393374" y="2318175"/>
                <a:chExt cx="425047" cy="405130"/>
              </a:xfrm>
            </p:grpSpPr>
            <p:sp>
              <p:nvSpPr>
                <p:cNvPr id="245" name="Google Shape;245;p30"/>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30"/>
              <p:cNvGrpSpPr/>
              <p:nvPr/>
            </p:nvGrpSpPr>
            <p:grpSpPr>
              <a:xfrm>
                <a:off x="10467961" y="2082020"/>
                <a:ext cx="405000" cy="405000"/>
                <a:chOff x="12321813" y="2369188"/>
                <a:chExt cx="405000" cy="405000"/>
              </a:xfrm>
            </p:grpSpPr>
            <p:sp>
              <p:nvSpPr>
                <p:cNvPr id="250" name="Google Shape;250;p30"/>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1"/>
        </a:solidFill>
      </p:bgPr>
    </p:bg>
    <p:spTree>
      <p:nvGrpSpPr>
        <p:cNvPr id="252" name="Shape 252"/>
        <p:cNvGrpSpPr/>
        <p:nvPr/>
      </p:nvGrpSpPr>
      <p:grpSpPr>
        <a:xfrm>
          <a:off x="0" y="0"/>
          <a:ext cx="0" cy="0"/>
          <a:chOff x="0" y="0"/>
          <a:chExt cx="0" cy="0"/>
        </a:xfrm>
      </p:grpSpPr>
      <p:sp>
        <p:nvSpPr>
          <p:cNvPr id="253" name="Google Shape;253;p31"/>
          <p:cNvSpPr txBox="1"/>
          <p:nvPr>
            <p:ph type="title"/>
          </p:nvPr>
        </p:nvSpPr>
        <p:spPr>
          <a:xfrm>
            <a:off x="2290025" y="3097425"/>
            <a:ext cx="4563900" cy="5319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sz="2200"/>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p:txBody>
      </p:sp>
      <p:sp>
        <p:nvSpPr>
          <p:cNvPr id="254" name="Google Shape;254;p31"/>
          <p:cNvSpPr txBox="1"/>
          <p:nvPr>
            <p:ph idx="1" type="subTitle"/>
          </p:nvPr>
        </p:nvSpPr>
        <p:spPr>
          <a:xfrm>
            <a:off x="1162050" y="1359550"/>
            <a:ext cx="6819900" cy="174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2500"/>
              <a:buNone/>
              <a:defRPr sz="2800">
                <a:solidFill>
                  <a:schemeClr val="lt1"/>
                </a:solidFill>
              </a:defRPr>
            </a:lvl1pPr>
            <a:lvl2pPr lvl="1" rtl="0" algn="ctr">
              <a:lnSpc>
                <a:spcPct val="100000"/>
              </a:lnSpc>
              <a:spcBef>
                <a:spcPts val="0"/>
              </a:spcBef>
              <a:spcAft>
                <a:spcPts val="0"/>
              </a:spcAft>
              <a:buClr>
                <a:schemeClr val="lt1"/>
              </a:buClr>
              <a:buSzPts val="2500"/>
              <a:buNone/>
              <a:defRPr sz="2500">
                <a:solidFill>
                  <a:schemeClr val="lt1"/>
                </a:solidFill>
              </a:defRPr>
            </a:lvl2pPr>
            <a:lvl3pPr lvl="2" rtl="0" algn="ctr">
              <a:lnSpc>
                <a:spcPct val="100000"/>
              </a:lnSpc>
              <a:spcBef>
                <a:spcPts val="0"/>
              </a:spcBef>
              <a:spcAft>
                <a:spcPts val="0"/>
              </a:spcAft>
              <a:buClr>
                <a:schemeClr val="lt1"/>
              </a:buClr>
              <a:buSzPts val="2500"/>
              <a:buNone/>
              <a:defRPr sz="2500">
                <a:solidFill>
                  <a:schemeClr val="lt1"/>
                </a:solidFill>
              </a:defRPr>
            </a:lvl3pPr>
            <a:lvl4pPr lvl="3" rtl="0" algn="ctr">
              <a:lnSpc>
                <a:spcPct val="100000"/>
              </a:lnSpc>
              <a:spcBef>
                <a:spcPts val="0"/>
              </a:spcBef>
              <a:spcAft>
                <a:spcPts val="0"/>
              </a:spcAft>
              <a:buClr>
                <a:schemeClr val="lt1"/>
              </a:buClr>
              <a:buSzPts val="2500"/>
              <a:buNone/>
              <a:defRPr sz="2500">
                <a:solidFill>
                  <a:schemeClr val="lt1"/>
                </a:solidFill>
              </a:defRPr>
            </a:lvl4pPr>
            <a:lvl5pPr lvl="4" rtl="0" algn="ctr">
              <a:lnSpc>
                <a:spcPct val="100000"/>
              </a:lnSpc>
              <a:spcBef>
                <a:spcPts val="0"/>
              </a:spcBef>
              <a:spcAft>
                <a:spcPts val="0"/>
              </a:spcAft>
              <a:buClr>
                <a:schemeClr val="lt1"/>
              </a:buClr>
              <a:buSzPts val="2500"/>
              <a:buNone/>
              <a:defRPr sz="2500">
                <a:solidFill>
                  <a:schemeClr val="lt1"/>
                </a:solidFill>
              </a:defRPr>
            </a:lvl5pPr>
            <a:lvl6pPr lvl="5" rtl="0" algn="ctr">
              <a:lnSpc>
                <a:spcPct val="100000"/>
              </a:lnSpc>
              <a:spcBef>
                <a:spcPts val="0"/>
              </a:spcBef>
              <a:spcAft>
                <a:spcPts val="0"/>
              </a:spcAft>
              <a:buClr>
                <a:schemeClr val="lt1"/>
              </a:buClr>
              <a:buSzPts val="2500"/>
              <a:buNone/>
              <a:defRPr sz="2500">
                <a:solidFill>
                  <a:schemeClr val="lt1"/>
                </a:solidFill>
              </a:defRPr>
            </a:lvl6pPr>
            <a:lvl7pPr lvl="6" rtl="0" algn="ctr">
              <a:lnSpc>
                <a:spcPct val="100000"/>
              </a:lnSpc>
              <a:spcBef>
                <a:spcPts val="0"/>
              </a:spcBef>
              <a:spcAft>
                <a:spcPts val="0"/>
              </a:spcAft>
              <a:buClr>
                <a:schemeClr val="lt1"/>
              </a:buClr>
              <a:buSzPts val="2500"/>
              <a:buNone/>
              <a:defRPr sz="2500">
                <a:solidFill>
                  <a:schemeClr val="lt1"/>
                </a:solidFill>
              </a:defRPr>
            </a:lvl7pPr>
            <a:lvl8pPr lvl="7" rtl="0" algn="ctr">
              <a:lnSpc>
                <a:spcPct val="100000"/>
              </a:lnSpc>
              <a:spcBef>
                <a:spcPts val="0"/>
              </a:spcBef>
              <a:spcAft>
                <a:spcPts val="0"/>
              </a:spcAft>
              <a:buClr>
                <a:schemeClr val="lt1"/>
              </a:buClr>
              <a:buSzPts val="2500"/>
              <a:buNone/>
              <a:defRPr sz="2500">
                <a:solidFill>
                  <a:schemeClr val="lt1"/>
                </a:solidFill>
              </a:defRPr>
            </a:lvl8pPr>
            <a:lvl9pPr lvl="8" rtl="0" algn="ctr">
              <a:lnSpc>
                <a:spcPct val="100000"/>
              </a:lnSpc>
              <a:spcBef>
                <a:spcPts val="0"/>
              </a:spcBef>
              <a:spcAft>
                <a:spcPts val="0"/>
              </a:spcAft>
              <a:buClr>
                <a:schemeClr val="lt1"/>
              </a:buClr>
              <a:buSzPts val="2500"/>
              <a:buNone/>
              <a:defRPr sz="2500">
                <a:solidFill>
                  <a:schemeClr val="lt1"/>
                </a:solidFill>
              </a:defRPr>
            </a:lvl9pPr>
          </a:lstStyle>
          <a:p/>
        </p:txBody>
      </p:sp>
      <p:grpSp>
        <p:nvGrpSpPr>
          <p:cNvPr id="255" name="Google Shape;255;p31"/>
          <p:cNvGrpSpPr/>
          <p:nvPr/>
        </p:nvGrpSpPr>
        <p:grpSpPr>
          <a:xfrm>
            <a:off x="6076827" y="120946"/>
            <a:ext cx="2716773" cy="293008"/>
            <a:chOff x="6076827" y="120946"/>
            <a:chExt cx="2716773" cy="293008"/>
          </a:xfrm>
        </p:grpSpPr>
        <p:cxnSp>
          <p:nvCxnSpPr>
            <p:cNvPr id="256" name="Google Shape;256;p31"/>
            <p:cNvCxnSpPr/>
            <p:nvPr/>
          </p:nvCxnSpPr>
          <p:spPr>
            <a:xfrm>
              <a:off x="7303800" y="267453"/>
              <a:ext cx="1489800" cy="0"/>
            </a:xfrm>
            <a:prstGeom prst="straightConnector1">
              <a:avLst/>
            </a:prstGeom>
            <a:noFill/>
            <a:ln cap="flat" cmpd="sng" w="19050">
              <a:solidFill>
                <a:schemeClr val="lt1"/>
              </a:solidFill>
              <a:prstDash val="solid"/>
              <a:round/>
              <a:headEnd len="med" w="med" type="none"/>
              <a:tailEnd len="med" w="med" type="none"/>
            </a:ln>
          </p:spPr>
        </p:cxnSp>
        <p:grpSp>
          <p:nvGrpSpPr>
            <p:cNvPr id="257" name="Google Shape;257;p31"/>
            <p:cNvGrpSpPr/>
            <p:nvPr/>
          </p:nvGrpSpPr>
          <p:grpSpPr>
            <a:xfrm>
              <a:off x="6076827" y="120946"/>
              <a:ext cx="1085372" cy="293008"/>
              <a:chOff x="9815424" y="2071794"/>
              <a:chExt cx="1575972" cy="425452"/>
            </a:xfrm>
          </p:grpSpPr>
          <p:sp>
            <p:nvSpPr>
              <p:cNvPr id="258" name="Google Shape;258;p31"/>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31"/>
              <p:cNvGrpSpPr/>
              <p:nvPr/>
            </p:nvGrpSpPr>
            <p:grpSpPr>
              <a:xfrm>
                <a:off x="9815424" y="2081954"/>
                <a:ext cx="425047" cy="405130"/>
                <a:chOff x="11393374" y="2318175"/>
                <a:chExt cx="425047" cy="405130"/>
              </a:xfrm>
            </p:grpSpPr>
            <p:sp>
              <p:nvSpPr>
                <p:cNvPr id="260" name="Google Shape;260;p31"/>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1"/>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1"/>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31"/>
              <p:cNvGrpSpPr/>
              <p:nvPr/>
            </p:nvGrpSpPr>
            <p:grpSpPr>
              <a:xfrm>
                <a:off x="10467961" y="2082020"/>
                <a:ext cx="405000" cy="405000"/>
                <a:chOff x="12321813" y="2369188"/>
                <a:chExt cx="405000" cy="405000"/>
              </a:xfrm>
            </p:grpSpPr>
            <p:sp>
              <p:nvSpPr>
                <p:cNvPr id="265" name="Google Shape;265;p31"/>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1"/>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p:nvPr>
            <p:ph type="title"/>
          </p:nvPr>
        </p:nvSpPr>
        <p:spPr>
          <a:xfrm>
            <a:off x="715100" y="535000"/>
            <a:ext cx="40131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18" name="Google Shape;18;p4"/>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Medium"/>
              <a:buChar char="●"/>
              <a:defRPr>
                <a:solidFill>
                  <a:schemeClr val="dk1"/>
                </a:solidFill>
              </a:defRPr>
            </a:lvl1pPr>
            <a:lvl2pPr indent="-317500" lvl="1" marL="914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indent="-317500" lvl="2" marL="1371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indent="-317500" lvl="3" marL="1828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indent="-317500" lvl="4" marL="22860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indent="-317500" lvl="5" marL="27432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indent="-317500" lvl="6" marL="3200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indent="-317500" lvl="7" marL="3657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indent="-317500" lvl="8" marL="4114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67" name="Shape 267"/>
        <p:cNvGrpSpPr/>
        <p:nvPr/>
      </p:nvGrpSpPr>
      <p:grpSpPr>
        <a:xfrm>
          <a:off x="0" y="0"/>
          <a:ext cx="0" cy="0"/>
          <a:chOff x="0" y="0"/>
          <a:chExt cx="0" cy="0"/>
        </a:xfrm>
      </p:grpSpPr>
      <p:sp>
        <p:nvSpPr>
          <p:cNvPr id="268" name="Google Shape;268;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69" name="Google Shape;269;p32"/>
          <p:cNvGrpSpPr/>
          <p:nvPr/>
        </p:nvGrpSpPr>
        <p:grpSpPr>
          <a:xfrm>
            <a:off x="8500860" y="112197"/>
            <a:ext cx="292730" cy="2767469"/>
            <a:chOff x="8648210" y="218947"/>
            <a:chExt cx="292730" cy="2767469"/>
          </a:xfrm>
        </p:grpSpPr>
        <p:cxnSp>
          <p:nvCxnSpPr>
            <p:cNvPr id="270" name="Google Shape;270;p32"/>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271" name="Google Shape;271;p32"/>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32"/>
            <p:cNvGrpSpPr/>
            <p:nvPr/>
          </p:nvGrpSpPr>
          <p:grpSpPr>
            <a:xfrm>
              <a:off x="8648210" y="1861583"/>
              <a:ext cx="292730" cy="279013"/>
              <a:chOff x="11393374" y="2318175"/>
              <a:chExt cx="425047" cy="405130"/>
            </a:xfrm>
          </p:grpSpPr>
          <p:sp>
            <p:nvSpPr>
              <p:cNvPr id="273" name="Google Shape;273;p32"/>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2"/>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2"/>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2"/>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32"/>
            <p:cNvGrpSpPr/>
            <p:nvPr/>
          </p:nvGrpSpPr>
          <p:grpSpPr>
            <a:xfrm>
              <a:off x="8655113" y="2277539"/>
              <a:ext cx="278924" cy="278923"/>
              <a:chOff x="12321813" y="2369188"/>
              <a:chExt cx="405000" cy="405000"/>
            </a:xfrm>
          </p:grpSpPr>
          <p:sp>
            <p:nvSpPr>
              <p:cNvPr id="278" name="Google Shape;278;p32"/>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2"/>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280" name="Shape 280"/>
        <p:cNvGrpSpPr/>
        <p:nvPr/>
      </p:nvGrpSpPr>
      <p:grpSpPr>
        <a:xfrm>
          <a:off x="0" y="0"/>
          <a:ext cx="0" cy="0"/>
          <a:chOff x="0" y="0"/>
          <a:chExt cx="0" cy="0"/>
        </a:xfrm>
      </p:grpSpPr>
      <p:sp>
        <p:nvSpPr>
          <p:cNvPr id="281" name="Google Shape;28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82" name="Google Shape;282;p33"/>
          <p:cNvGrpSpPr/>
          <p:nvPr/>
        </p:nvGrpSpPr>
        <p:grpSpPr>
          <a:xfrm>
            <a:off x="350410" y="112197"/>
            <a:ext cx="292730" cy="2767469"/>
            <a:chOff x="8648210" y="218947"/>
            <a:chExt cx="292730" cy="2767469"/>
          </a:xfrm>
        </p:grpSpPr>
        <p:cxnSp>
          <p:nvCxnSpPr>
            <p:cNvPr id="283" name="Google Shape;283;p33"/>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284" name="Google Shape;284;p33"/>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33"/>
            <p:cNvGrpSpPr/>
            <p:nvPr/>
          </p:nvGrpSpPr>
          <p:grpSpPr>
            <a:xfrm>
              <a:off x="8648210" y="1861583"/>
              <a:ext cx="292730" cy="279013"/>
              <a:chOff x="11393374" y="2318175"/>
              <a:chExt cx="425047" cy="405130"/>
            </a:xfrm>
          </p:grpSpPr>
          <p:sp>
            <p:nvSpPr>
              <p:cNvPr id="286" name="Google Shape;286;p33"/>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3"/>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3"/>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3"/>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33"/>
            <p:cNvGrpSpPr/>
            <p:nvPr/>
          </p:nvGrpSpPr>
          <p:grpSpPr>
            <a:xfrm>
              <a:off x="8655113" y="2277539"/>
              <a:ext cx="278924" cy="278923"/>
              <a:chOff x="12321813" y="2369188"/>
              <a:chExt cx="405000" cy="405000"/>
            </a:xfrm>
          </p:grpSpPr>
          <p:sp>
            <p:nvSpPr>
              <p:cNvPr id="291" name="Google Shape;291;p33"/>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
    <p:spTree>
      <p:nvGrpSpPr>
        <p:cNvPr id="293" name="Shape 293"/>
        <p:cNvGrpSpPr/>
        <p:nvPr/>
      </p:nvGrpSpPr>
      <p:grpSpPr>
        <a:xfrm>
          <a:off x="0" y="0"/>
          <a:ext cx="0" cy="0"/>
          <a:chOff x="0" y="0"/>
          <a:chExt cx="0" cy="0"/>
        </a:xfrm>
      </p:grpSpPr>
      <p:sp>
        <p:nvSpPr>
          <p:cNvPr id="294" name="Google Shape;29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95" name="Google Shape;295;p34"/>
          <p:cNvGrpSpPr/>
          <p:nvPr/>
        </p:nvGrpSpPr>
        <p:grpSpPr>
          <a:xfrm>
            <a:off x="6076827" y="4738296"/>
            <a:ext cx="2716773" cy="293008"/>
            <a:chOff x="6076827" y="120946"/>
            <a:chExt cx="2716773" cy="293008"/>
          </a:xfrm>
        </p:grpSpPr>
        <p:cxnSp>
          <p:nvCxnSpPr>
            <p:cNvPr id="296" name="Google Shape;296;p34"/>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297" name="Google Shape;297;p34"/>
            <p:cNvGrpSpPr/>
            <p:nvPr/>
          </p:nvGrpSpPr>
          <p:grpSpPr>
            <a:xfrm>
              <a:off x="6076827" y="120946"/>
              <a:ext cx="1085372" cy="293008"/>
              <a:chOff x="9815424" y="2071794"/>
              <a:chExt cx="1575972" cy="425452"/>
            </a:xfrm>
          </p:grpSpPr>
          <p:sp>
            <p:nvSpPr>
              <p:cNvPr id="298" name="Google Shape;298;p34"/>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34"/>
              <p:cNvGrpSpPr/>
              <p:nvPr/>
            </p:nvGrpSpPr>
            <p:grpSpPr>
              <a:xfrm>
                <a:off x="9815424" y="2081954"/>
                <a:ext cx="425047" cy="405130"/>
                <a:chOff x="11393374" y="2318175"/>
                <a:chExt cx="425047" cy="405130"/>
              </a:xfrm>
            </p:grpSpPr>
            <p:sp>
              <p:nvSpPr>
                <p:cNvPr id="300" name="Google Shape;300;p34"/>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4"/>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4"/>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4"/>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34"/>
              <p:cNvGrpSpPr/>
              <p:nvPr/>
            </p:nvGrpSpPr>
            <p:grpSpPr>
              <a:xfrm>
                <a:off x="10467961" y="2082020"/>
                <a:ext cx="405000" cy="405000"/>
                <a:chOff x="12321813" y="2369188"/>
                <a:chExt cx="405000" cy="405000"/>
              </a:xfrm>
            </p:grpSpPr>
            <p:sp>
              <p:nvSpPr>
                <p:cNvPr id="305" name="Google Shape;305;p34"/>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4"/>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
    <p:bg>
      <p:bgPr>
        <a:solidFill>
          <a:schemeClr val="dk1"/>
        </a:solidFill>
      </p:bgPr>
    </p:bg>
    <p:spTree>
      <p:nvGrpSpPr>
        <p:cNvPr id="307" name="Shape 307"/>
        <p:cNvGrpSpPr/>
        <p:nvPr/>
      </p:nvGrpSpPr>
      <p:grpSpPr>
        <a:xfrm>
          <a:off x="0" y="0"/>
          <a:ext cx="0" cy="0"/>
          <a:chOff x="0" y="0"/>
          <a:chExt cx="0" cy="0"/>
        </a:xfrm>
      </p:grpSpPr>
      <p:sp>
        <p:nvSpPr>
          <p:cNvPr id="308" name="Google Shape;308;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309" name="Google Shape;309;p35"/>
          <p:cNvGrpSpPr/>
          <p:nvPr/>
        </p:nvGrpSpPr>
        <p:grpSpPr>
          <a:xfrm>
            <a:off x="6076827" y="120946"/>
            <a:ext cx="2716773" cy="293008"/>
            <a:chOff x="6076827" y="120946"/>
            <a:chExt cx="2716773" cy="293008"/>
          </a:xfrm>
        </p:grpSpPr>
        <p:cxnSp>
          <p:nvCxnSpPr>
            <p:cNvPr id="310" name="Google Shape;310;p35"/>
            <p:cNvCxnSpPr/>
            <p:nvPr/>
          </p:nvCxnSpPr>
          <p:spPr>
            <a:xfrm>
              <a:off x="7303800" y="267453"/>
              <a:ext cx="1489800" cy="0"/>
            </a:xfrm>
            <a:prstGeom prst="straightConnector1">
              <a:avLst/>
            </a:prstGeom>
            <a:noFill/>
            <a:ln cap="flat" cmpd="sng" w="19050">
              <a:solidFill>
                <a:schemeClr val="lt1"/>
              </a:solidFill>
              <a:prstDash val="solid"/>
              <a:round/>
              <a:headEnd len="med" w="med" type="none"/>
              <a:tailEnd len="med" w="med" type="none"/>
            </a:ln>
          </p:spPr>
        </p:cxnSp>
        <p:grpSp>
          <p:nvGrpSpPr>
            <p:cNvPr id="311" name="Google Shape;311;p35"/>
            <p:cNvGrpSpPr/>
            <p:nvPr/>
          </p:nvGrpSpPr>
          <p:grpSpPr>
            <a:xfrm>
              <a:off x="6076827" y="120946"/>
              <a:ext cx="1085372" cy="293008"/>
              <a:chOff x="9815424" y="2071794"/>
              <a:chExt cx="1575972" cy="425452"/>
            </a:xfrm>
          </p:grpSpPr>
          <p:sp>
            <p:nvSpPr>
              <p:cNvPr id="312" name="Google Shape;312;p35"/>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35"/>
              <p:cNvGrpSpPr/>
              <p:nvPr/>
            </p:nvGrpSpPr>
            <p:grpSpPr>
              <a:xfrm>
                <a:off x="9815424" y="2081954"/>
                <a:ext cx="425047" cy="405130"/>
                <a:chOff x="11393374" y="2318175"/>
                <a:chExt cx="425047" cy="405130"/>
              </a:xfrm>
            </p:grpSpPr>
            <p:sp>
              <p:nvSpPr>
                <p:cNvPr id="314" name="Google Shape;314;p35"/>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5"/>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5"/>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5"/>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35"/>
              <p:cNvGrpSpPr/>
              <p:nvPr/>
            </p:nvGrpSpPr>
            <p:grpSpPr>
              <a:xfrm>
                <a:off x="10467961" y="2082020"/>
                <a:ext cx="405000" cy="405000"/>
                <a:chOff x="12321813" y="2369188"/>
                <a:chExt cx="405000" cy="405000"/>
              </a:xfrm>
            </p:grpSpPr>
            <p:sp>
              <p:nvSpPr>
                <p:cNvPr id="319" name="Google Shape;319;p35"/>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5"/>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21" name="Shape 321"/>
        <p:cNvGrpSpPr/>
        <p:nvPr/>
      </p:nvGrpSpPr>
      <p:grpSpPr>
        <a:xfrm>
          <a:off x="0" y="0"/>
          <a:ext cx="0" cy="0"/>
          <a:chOff x="0" y="0"/>
          <a:chExt cx="0" cy="0"/>
        </a:xfrm>
      </p:grpSpPr>
      <p:sp>
        <p:nvSpPr>
          <p:cNvPr id="322" name="Google Shape;322;p36"/>
          <p:cNvSpPr txBox="1"/>
          <p:nvPr>
            <p:ph idx="1" type="subTitle"/>
          </p:nvPr>
        </p:nvSpPr>
        <p:spPr>
          <a:xfrm>
            <a:off x="4428100" y="2148802"/>
            <a:ext cx="4000800" cy="1501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3" name="Google Shape;323;p36"/>
          <p:cNvSpPr txBox="1"/>
          <p:nvPr>
            <p:ph type="title"/>
          </p:nvPr>
        </p:nvSpPr>
        <p:spPr>
          <a:xfrm>
            <a:off x="4428200" y="1495552"/>
            <a:ext cx="4000800" cy="627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324" name="Google Shape;324;p36"/>
          <p:cNvGrpSpPr/>
          <p:nvPr/>
        </p:nvGrpSpPr>
        <p:grpSpPr>
          <a:xfrm>
            <a:off x="8500860" y="112197"/>
            <a:ext cx="292730" cy="2767469"/>
            <a:chOff x="8648210" y="218947"/>
            <a:chExt cx="292730" cy="2767469"/>
          </a:xfrm>
        </p:grpSpPr>
        <p:cxnSp>
          <p:nvCxnSpPr>
            <p:cNvPr id="325" name="Google Shape;325;p36"/>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326" name="Google Shape;326;p36"/>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36"/>
            <p:cNvGrpSpPr/>
            <p:nvPr/>
          </p:nvGrpSpPr>
          <p:grpSpPr>
            <a:xfrm>
              <a:off x="8648210" y="1861583"/>
              <a:ext cx="292730" cy="279013"/>
              <a:chOff x="11393374" y="2318175"/>
              <a:chExt cx="425047" cy="405130"/>
            </a:xfrm>
          </p:grpSpPr>
          <p:sp>
            <p:nvSpPr>
              <p:cNvPr id="328" name="Google Shape;328;p36"/>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6"/>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6"/>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6"/>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36"/>
            <p:cNvGrpSpPr/>
            <p:nvPr/>
          </p:nvGrpSpPr>
          <p:grpSpPr>
            <a:xfrm>
              <a:off x="8655113" y="2277539"/>
              <a:ext cx="278924" cy="278923"/>
              <a:chOff x="12321813" y="2369188"/>
              <a:chExt cx="405000" cy="405000"/>
            </a:xfrm>
          </p:grpSpPr>
          <p:sp>
            <p:nvSpPr>
              <p:cNvPr id="333" name="Google Shape;333;p36"/>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6"/>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335" name="Shape 335"/>
        <p:cNvGrpSpPr/>
        <p:nvPr/>
      </p:nvGrpSpPr>
      <p:grpSpPr>
        <a:xfrm>
          <a:off x="0" y="0"/>
          <a:ext cx="0" cy="0"/>
          <a:chOff x="0" y="0"/>
          <a:chExt cx="0" cy="0"/>
        </a:xfrm>
      </p:grpSpPr>
      <p:sp>
        <p:nvSpPr>
          <p:cNvPr id="336" name="Google Shape;336;p37"/>
          <p:cNvSpPr txBox="1"/>
          <p:nvPr>
            <p:ph idx="1" type="subTitle"/>
          </p:nvPr>
        </p:nvSpPr>
        <p:spPr>
          <a:xfrm>
            <a:off x="720000" y="2427063"/>
            <a:ext cx="3249000" cy="1267500"/>
          </a:xfrm>
          <a:prstGeom prst="rect">
            <a:avLst/>
          </a:prstGeom>
          <a:solidFill>
            <a:schemeClr val="dk1"/>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7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 name="Google Shape;337;p37"/>
          <p:cNvSpPr txBox="1"/>
          <p:nvPr>
            <p:ph type="title"/>
          </p:nvPr>
        </p:nvSpPr>
        <p:spPr>
          <a:xfrm>
            <a:off x="720000" y="1238913"/>
            <a:ext cx="3249000" cy="10626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338" name="Google Shape;338;p37"/>
          <p:cNvGrpSpPr/>
          <p:nvPr/>
        </p:nvGrpSpPr>
        <p:grpSpPr>
          <a:xfrm>
            <a:off x="6076827" y="120946"/>
            <a:ext cx="2716773" cy="293008"/>
            <a:chOff x="6076827" y="120946"/>
            <a:chExt cx="2716773" cy="293008"/>
          </a:xfrm>
        </p:grpSpPr>
        <p:cxnSp>
          <p:nvCxnSpPr>
            <p:cNvPr id="339" name="Google Shape;339;p37"/>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340" name="Google Shape;340;p37"/>
            <p:cNvGrpSpPr/>
            <p:nvPr/>
          </p:nvGrpSpPr>
          <p:grpSpPr>
            <a:xfrm>
              <a:off x="6076827" y="120946"/>
              <a:ext cx="1085372" cy="293008"/>
              <a:chOff x="9815424" y="2071794"/>
              <a:chExt cx="1575972" cy="425452"/>
            </a:xfrm>
          </p:grpSpPr>
          <p:sp>
            <p:nvSpPr>
              <p:cNvPr id="341" name="Google Shape;341;p37"/>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37"/>
              <p:cNvGrpSpPr/>
              <p:nvPr/>
            </p:nvGrpSpPr>
            <p:grpSpPr>
              <a:xfrm>
                <a:off x="9815424" y="2081954"/>
                <a:ext cx="425047" cy="405130"/>
                <a:chOff x="11393374" y="2318175"/>
                <a:chExt cx="425047" cy="405130"/>
              </a:xfrm>
            </p:grpSpPr>
            <p:sp>
              <p:nvSpPr>
                <p:cNvPr id="343" name="Google Shape;343;p37"/>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7"/>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7"/>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7"/>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37"/>
              <p:cNvGrpSpPr/>
              <p:nvPr/>
            </p:nvGrpSpPr>
            <p:grpSpPr>
              <a:xfrm>
                <a:off x="10467961" y="2082020"/>
                <a:ext cx="405000" cy="405000"/>
                <a:chOff x="12321813" y="2369188"/>
                <a:chExt cx="405000" cy="405000"/>
              </a:xfrm>
            </p:grpSpPr>
            <p:sp>
              <p:nvSpPr>
                <p:cNvPr id="348" name="Google Shape;348;p37"/>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7"/>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350" name="Shape 350"/>
        <p:cNvGrpSpPr/>
        <p:nvPr/>
      </p:nvGrpSpPr>
      <p:grpSpPr>
        <a:xfrm>
          <a:off x="0" y="0"/>
          <a:ext cx="0" cy="0"/>
          <a:chOff x="0" y="0"/>
          <a:chExt cx="0" cy="0"/>
        </a:xfrm>
      </p:grpSpPr>
      <p:sp>
        <p:nvSpPr>
          <p:cNvPr id="351" name="Google Shape;351;p38"/>
          <p:cNvSpPr txBox="1"/>
          <p:nvPr>
            <p:ph idx="1" type="subTitle"/>
          </p:nvPr>
        </p:nvSpPr>
        <p:spPr>
          <a:xfrm>
            <a:off x="4319550" y="2212975"/>
            <a:ext cx="4109100" cy="1598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2" name="Google Shape;352;p38"/>
          <p:cNvSpPr txBox="1"/>
          <p:nvPr>
            <p:ph type="title"/>
          </p:nvPr>
        </p:nvSpPr>
        <p:spPr>
          <a:xfrm>
            <a:off x="720000" y="445025"/>
            <a:ext cx="77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353" name="Google Shape;353;p38"/>
          <p:cNvGrpSpPr/>
          <p:nvPr/>
        </p:nvGrpSpPr>
        <p:grpSpPr>
          <a:xfrm>
            <a:off x="6076827" y="4738296"/>
            <a:ext cx="2716773" cy="293008"/>
            <a:chOff x="6076827" y="120946"/>
            <a:chExt cx="2716773" cy="293008"/>
          </a:xfrm>
        </p:grpSpPr>
        <p:cxnSp>
          <p:nvCxnSpPr>
            <p:cNvPr id="354" name="Google Shape;354;p38"/>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355" name="Google Shape;355;p38"/>
            <p:cNvGrpSpPr/>
            <p:nvPr/>
          </p:nvGrpSpPr>
          <p:grpSpPr>
            <a:xfrm>
              <a:off x="6076827" y="120946"/>
              <a:ext cx="1085372" cy="293008"/>
              <a:chOff x="9815424" y="2071794"/>
              <a:chExt cx="1575972" cy="425452"/>
            </a:xfrm>
          </p:grpSpPr>
          <p:sp>
            <p:nvSpPr>
              <p:cNvPr id="356" name="Google Shape;356;p38"/>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38"/>
              <p:cNvGrpSpPr/>
              <p:nvPr/>
            </p:nvGrpSpPr>
            <p:grpSpPr>
              <a:xfrm>
                <a:off x="9815424" y="2081954"/>
                <a:ext cx="425047" cy="405130"/>
                <a:chOff x="11393374" y="2318175"/>
                <a:chExt cx="425047" cy="405130"/>
              </a:xfrm>
            </p:grpSpPr>
            <p:sp>
              <p:nvSpPr>
                <p:cNvPr id="358" name="Google Shape;358;p38"/>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8"/>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8"/>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38"/>
              <p:cNvGrpSpPr/>
              <p:nvPr/>
            </p:nvGrpSpPr>
            <p:grpSpPr>
              <a:xfrm>
                <a:off x="10467961" y="2082020"/>
                <a:ext cx="405000" cy="405000"/>
                <a:chOff x="12321813" y="2369188"/>
                <a:chExt cx="405000" cy="405000"/>
              </a:xfrm>
            </p:grpSpPr>
            <p:sp>
              <p:nvSpPr>
                <p:cNvPr id="363" name="Google Shape;363;p38"/>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8"/>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365" name="Shape 365"/>
        <p:cNvGrpSpPr/>
        <p:nvPr/>
      </p:nvGrpSpPr>
      <p:grpSpPr>
        <a:xfrm>
          <a:off x="0" y="0"/>
          <a:ext cx="0" cy="0"/>
          <a:chOff x="0" y="0"/>
          <a:chExt cx="0" cy="0"/>
        </a:xfrm>
      </p:grpSpPr>
      <p:sp>
        <p:nvSpPr>
          <p:cNvPr id="366" name="Google Shape;366;p39"/>
          <p:cNvSpPr txBox="1"/>
          <p:nvPr>
            <p:ph idx="1" type="subTitle"/>
          </p:nvPr>
        </p:nvSpPr>
        <p:spPr>
          <a:xfrm>
            <a:off x="720000" y="2519400"/>
            <a:ext cx="3487500" cy="1267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7" name="Google Shape;367;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368" name="Google Shape;368;p39"/>
          <p:cNvGrpSpPr/>
          <p:nvPr/>
        </p:nvGrpSpPr>
        <p:grpSpPr>
          <a:xfrm>
            <a:off x="350410" y="112197"/>
            <a:ext cx="292730" cy="2767469"/>
            <a:chOff x="8648210" y="218947"/>
            <a:chExt cx="292730" cy="2767469"/>
          </a:xfrm>
        </p:grpSpPr>
        <p:cxnSp>
          <p:nvCxnSpPr>
            <p:cNvPr id="369" name="Google Shape;369;p39"/>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370" name="Google Shape;370;p39"/>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39"/>
            <p:cNvGrpSpPr/>
            <p:nvPr/>
          </p:nvGrpSpPr>
          <p:grpSpPr>
            <a:xfrm>
              <a:off x="8648210" y="1861583"/>
              <a:ext cx="292730" cy="279013"/>
              <a:chOff x="11393374" y="2318175"/>
              <a:chExt cx="425047" cy="405130"/>
            </a:xfrm>
          </p:grpSpPr>
          <p:sp>
            <p:nvSpPr>
              <p:cNvPr id="372" name="Google Shape;372;p39"/>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9"/>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9"/>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9"/>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39"/>
            <p:cNvGrpSpPr/>
            <p:nvPr/>
          </p:nvGrpSpPr>
          <p:grpSpPr>
            <a:xfrm>
              <a:off x="8655113" y="2277539"/>
              <a:ext cx="278924" cy="278923"/>
              <a:chOff x="12321813" y="2369188"/>
              <a:chExt cx="405000" cy="405000"/>
            </a:xfrm>
          </p:grpSpPr>
          <p:sp>
            <p:nvSpPr>
              <p:cNvPr id="377" name="Google Shape;377;p39"/>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9"/>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spTree>
      <p:nvGrpSpPr>
        <p:cNvPr id="379" name="Shape 379"/>
        <p:cNvGrpSpPr/>
        <p:nvPr/>
      </p:nvGrpSpPr>
      <p:grpSpPr>
        <a:xfrm>
          <a:off x="0" y="0"/>
          <a:ext cx="0" cy="0"/>
          <a:chOff x="0" y="0"/>
          <a:chExt cx="0" cy="0"/>
        </a:xfrm>
      </p:grpSpPr>
      <p:sp>
        <p:nvSpPr>
          <p:cNvPr id="380" name="Google Shape;380;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81" name="Google Shape;381;p40"/>
          <p:cNvSpPr txBox="1"/>
          <p:nvPr>
            <p:ph idx="1" type="body"/>
          </p:nvPr>
        </p:nvSpPr>
        <p:spPr>
          <a:xfrm>
            <a:off x="4825275" y="1600150"/>
            <a:ext cx="3322200" cy="2905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grpSp>
        <p:nvGrpSpPr>
          <p:cNvPr id="382" name="Google Shape;382;p40"/>
          <p:cNvGrpSpPr/>
          <p:nvPr/>
        </p:nvGrpSpPr>
        <p:grpSpPr>
          <a:xfrm>
            <a:off x="6076827" y="4738296"/>
            <a:ext cx="2716773" cy="293008"/>
            <a:chOff x="6076827" y="120946"/>
            <a:chExt cx="2716773" cy="293008"/>
          </a:xfrm>
        </p:grpSpPr>
        <p:cxnSp>
          <p:nvCxnSpPr>
            <p:cNvPr id="383" name="Google Shape;383;p40"/>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384" name="Google Shape;384;p40"/>
            <p:cNvGrpSpPr/>
            <p:nvPr/>
          </p:nvGrpSpPr>
          <p:grpSpPr>
            <a:xfrm>
              <a:off x="6076827" y="120946"/>
              <a:ext cx="1085372" cy="293008"/>
              <a:chOff x="9815424" y="2071794"/>
              <a:chExt cx="1575972" cy="425452"/>
            </a:xfrm>
          </p:grpSpPr>
          <p:sp>
            <p:nvSpPr>
              <p:cNvPr id="385" name="Google Shape;385;p40"/>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 name="Google Shape;386;p40"/>
              <p:cNvGrpSpPr/>
              <p:nvPr/>
            </p:nvGrpSpPr>
            <p:grpSpPr>
              <a:xfrm>
                <a:off x="9815424" y="2081954"/>
                <a:ext cx="425047" cy="405130"/>
                <a:chOff x="11393374" y="2318175"/>
                <a:chExt cx="425047" cy="405130"/>
              </a:xfrm>
            </p:grpSpPr>
            <p:sp>
              <p:nvSpPr>
                <p:cNvPr id="387" name="Google Shape;387;p40"/>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0"/>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0"/>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0"/>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40"/>
              <p:cNvGrpSpPr/>
              <p:nvPr/>
            </p:nvGrpSpPr>
            <p:grpSpPr>
              <a:xfrm>
                <a:off x="10467961" y="2082020"/>
                <a:ext cx="405000" cy="405000"/>
                <a:chOff x="12321813" y="2369188"/>
                <a:chExt cx="405000" cy="405000"/>
              </a:xfrm>
            </p:grpSpPr>
            <p:sp>
              <p:nvSpPr>
                <p:cNvPr id="392" name="Google Shape;392;p40"/>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0"/>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94" name="Shape 394"/>
        <p:cNvGrpSpPr/>
        <p:nvPr/>
      </p:nvGrpSpPr>
      <p:grpSpPr>
        <a:xfrm>
          <a:off x="0" y="0"/>
          <a:ext cx="0" cy="0"/>
          <a:chOff x="0" y="0"/>
          <a:chExt cx="0" cy="0"/>
        </a:xfrm>
      </p:grpSpPr>
      <p:sp>
        <p:nvSpPr>
          <p:cNvPr id="395" name="Google Shape;395;p41"/>
          <p:cNvSpPr/>
          <p:nvPr/>
        </p:nvSpPr>
        <p:spPr>
          <a:xfrm>
            <a:off x="4562475" y="75"/>
            <a:ext cx="4581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1"/>
          <p:cNvSpPr txBox="1"/>
          <p:nvPr>
            <p:ph idx="1" type="subTitle"/>
          </p:nvPr>
        </p:nvSpPr>
        <p:spPr>
          <a:xfrm>
            <a:off x="947250" y="3079075"/>
            <a:ext cx="2668200" cy="78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7" name="Google Shape;397;p41"/>
          <p:cNvSpPr txBox="1"/>
          <p:nvPr>
            <p:ph idx="2" type="subTitle"/>
          </p:nvPr>
        </p:nvSpPr>
        <p:spPr>
          <a:xfrm>
            <a:off x="5528546" y="3079075"/>
            <a:ext cx="2668200" cy="78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8" name="Google Shape;398;p41"/>
          <p:cNvGrpSpPr/>
          <p:nvPr/>
        </p:nvGrpSpPr>
        <p:grpSpPr>
          <a:xfrm>
            <a:off x="348929" y="4733696"/>
            <a:ext cx="2721150" cy="293008"/>
            <a:chOff x="353000" y="139243"/>
            <a:chExt cx="2721150" cy="293008"/>
          </a:xfrm>
        </p:grpSpPr>
        <p:cxnSp>
          <p:nvCxnSpPr>
            <p:cNvPr id="399" name="Google Shape;399;p41"/>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400" name="Google Shape;400;p41"/>
            <p:cNvGrpSpPr/>
            <p:nvPr/>
          </p:nvGrpSpPr>
          <p:grpSpPr>
            <a:xfrm>
              <a:off x="1988777" y="139243"/>
              <a:ext cx="1085372" cy="293008"/>
              <a:chOff x="9815424" y="2071794"/>
              <a:chExt cx="1575972" cy="425452"/>
            </a:xfrm>
          </p:grpSpPr>
          <p:sp>
            <p:nvSpPr>
              <p:cNvPr id="401" name="Google Shape;401;p41"/>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 name="Google Shape;402;p41"/>
              <p:cNvGrpSpPr/>
              <p:nvPr/>
            </p:nvGrpSpPr>
            <p:grpSpPr>
              <a:xfrm>
                <a:off x="9815424" y="2081954"/>
                <a:ext cx="425047" cy="405130"/>
                <a:chOff x="11393374" y="2318175"/>
                <a:chExt cx="425047" cy="405130"/>
              </a:xfrm>
            </p:grpSpPr>
            <p:sp>
              <p:nvSpPr>
                <p:cNvPr id="403" name="Google Shape;403;p41"/>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1"/>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1"/>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1"/>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41"/>
              <p:cNvGrpSpPr/>
              <p:nvPr/>
            </p:nvGrpSpPr>
            <p:grpSpPr>
              <a:xfrm>
                <a:off x="10467961" y="2082020"/>
                <a:ext cx="405000" cy="405000"/>
                <a:chOff x="12321813" y="2369188"/>
                <a:chExt cx="405000" cy="405000"/>
              </a:xfrm>
            </p:grpSpPr>
            <p:sp>
              <p:nvSpPr>
                <p:cNvPr id="408" name="Google Shape;408;p41"/>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1"/>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10" name="Google Shape;410;p41"/>
          <p:cNvSpPr txBox="1"/>
          <p:nvPr>
            <p:ph idx="3" type="subTitle"/>
          </p:nvPr>
        </p:nvSpPr>
        <p:spPr>
          <a:xfrm>
            <a:off x="947250" y="2409775"/>
            <a:ext cx="2668200" cy="560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33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p:nvPr>
            <p:ph idx="1" type="subTitle"/>
          </p:nvPr>
        </p:nvSpPr>
        <p:spPr>
          <a:xfrm>
            <a:off x="7151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3" name="Google Shape;23;p5"/>
          <p:cNvSpPr txBox="1"/>
          <p:nvPr>
            <p:ph idx="2" type="subTitle"/>
          </p:nvPr>
        </p:nvSpPr>
        <p:spPr>
          <a:xfrm>
            <a:off x="7150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 name="Google Shape;24;p5"/>
          <p:cNvSpPr txBox="1"/>
          <p:nvPr>
            <p:ph idx="3" type="subTitle"/>
          </p:nvPr>
        </p:nvSpPr>
        <p:spPr>
          <a:xfrm>
            <a:off x="45720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4" type="subTitle"/>
          </p:nvPr>
        </p:nvSpPr>
        <p:spPr>
          <a:xfrm>
            <a:off x="45719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411" name="Shape 411"/>
        <p:cNvGrpSpPr/>
        <p:nvPr/>
      </p:nvGrpSpPr>
      <p:grpSpPr>
        <a:xfrm>
          <a:off x="0" y="0"/>
          <a:ext cx="0" cy="0"/>
          <a:chOff x="0" y="0"/>
          <a:chExt cx="0" cy="0"/>
        </a:xfrm>
      </p:grpSpPr>
      <p:sp>
        <p:nvSpPr>
          <p:cNvPr id="412" name="Google Shape;41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413" name="Google Shape;413;p42"/>
          <p:cNvGrpSpPr/>
          <p:nvPr/>
        </p:nvGrpSpPr>
        <p:grpSpPr>
          <a:xfrm>
            <a:off x="350410" y="112197"/>
            <a:ext cx="292730" cy="2767469"/>
            <a:chOff x="8648210" y="218947"/>
            <a:chExt cx="292730" cy="2767469"/>
          </a:xfrm>
        </p:grpSpPr>
        <p:cxnSp>
          <p:nvCxnSpPr>
            <p:cNvPr id="414" name="Google Shape;414;p42"/>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415" name="Google Shape;415;p42"/>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42"/>
            <p:cNvGrpSpPr/>
            <p:nvPr/>
          </p:nvGrpSpPr>
          <p:grpSpPr>
            <a:xfrm>
              <a:off x="8648210" y="1861583"/>
              <a:ext cx="292730" cy="279013"/>
              <a:chOff x="11393374" y="2318175"/>
              <a:chExt cx="425047" cy="405130"/>
            </a:xfrm>
          </p:grpSpPr>
          <p:sp>
            <p:nvSpPr>
              <p:cNvPr id="417" name="Google Shape;417;p42"/>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2"/>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2"/>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2"/>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42"/>
            <p:cNvGrpSpPr/>
            <p:nvPr/>
          </p:nvGrpSpPr>
          <p:grpSpPr>
            <a:xfrm>
              <a:off x="8655113" y="2277539"/>
              <a:ext cx="278924" cy="278923"/>
              <a:chOff x="12321813" y="2369188"/>
              <a:chExt cx="405000" cy="405000"/>
            </a:xfrm>
          </p:grpSpPr>
          <p:sp>
            <p:nvSpPr>
              <p:cNvPr id="422" name="Google Shape;422;p42"/>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2"/>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4" name="Google Shape;424;p42"/>
          <p:cNvSpPr txBox="1"/>
          <p:nvPr>
            <p:ph idx="1" type="body"/>
          </p:nvPr>
        </p:nvSpPr>
        <p:spPr>
          <a:xfrm>
            <a:off x="4614049" y="1523950"/>
            <a:ext cx="3810000" cy="3084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160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425" name="Google Shape;425;p42"/>
          <p:cNvSpPr txBox="1"/>
          <p:nvPr>
            <p:ph idx="2" type="body"/>
          </p:nvPr>
        </p:nvSpPr>
        <p:spPr>
          <a:xfrm>
            <a:off x="720000" y="1523950"/>
            <a:ext cx="3810000" cy="3084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426" name="Shape 426"/>
        <p:cNvGrpSpPr/>
        <p:nvPr/>
      </p:nvGrpSpPr>
      <p:grpSpPr>
        <a:xfrm>
          <a:off x="0" y="0"/>
          <a:ext cx="0" cy="0"/>
          <a:chOff x="0" y="0"/>
          <a:chExt cx="0" cy="0"/>
        </a:xfrm>
      </p:grpSpPr>
      <p:sp>
        <p:nvSpPr>
          <p:cNvPr id="427" name="Google Shape;427;p43"/>
          <p:cNvSpPr txBox="1"/>
          <p:nvPr>
            <p:ph idx="1" type="subTitle"/>
          </p:nvPr>
        </p:nvSpPr>
        <p:spPr>
          <a:xfrm>
            <a:off x="720000" y="2725628"/>
            <a:ext cx="2336400" cy="500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28" name="Google Shape;428;p43"/>
          <p:cNvSpPr txBox="1"/>
          <p:nvPr>
            <p:ph idx="2" type="subTitle"/>
          </p:nvPr>
        </p:nvSpPr>
        <p:spPr>
          <a:xfrm>
            <a:off x="720000" y="3192127"/>
            <a:ext cx="2336400" cy="81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9" name="Google Shape;429;p43"/>
          <p:cNvSpPr txBox="1"/>
          <p:nvPr>
            <p:ph idx="3" type="subTitle"/>
          </p:nvPr>
        </p:nvSpPr>
        <p:spPr>
          <a:xfrm>
            <a:off x="3403800" y="3192127"/>
            <a:ext cx="2336400" cy="8139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0" name="Google Shape;430;p43"/>
          <p:cNvSpPr txBox="1"/>
          <p:nvPr>
            <p:ph idx="4" type="subTitle"/>
          </p:nvPr>
        </p:nvSpPr>
        <p:spPr>
          <a:xfrm>
            <a:off x="6087600" y="3192127"/>
            <a:ext cx="2336400" cy="81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1" name="Google Shape;431;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32" name="Google Shape;432;p43"/>
          <p:cNvSpPr txBox="1"/>
          <p:nvPr>
            <p:ph idx="5" type="subTitle"/>
          </p:nvPr>
        </p:nvSpPr>
        <p:spPr>
          <a:xfrm>
            <a:off x="3403800" y="2725628"/>
            <a:ext cx="23364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33" name="Google Shape;433;p43"/>
          <p:cNvSpPr txBox="1"/>
          <p:nvPr>
            <p:ph idx="6" type="subTitle"/>
          </p:nvPr>
        </p:nvSpPr>
        <p:spPr>
          <a:xfrm>
            <a:off x="6087600" y="2725628"/>
            <a:ext cx="2336400" cy="500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34" name="Google Shape;434;p43"/>
          <p:cNvGrpSpPr/>
          <p:nvPr/>
        </p:nvGrpSpPr>
        <p:grpSpPr>
          <a:xfrm>
            <a:off x="348929" y="4733696"/>
            <a:ext cx="2721150" cy="293008"/>
            <a:chOff x="353000" y="139243"/>
            <a:chExt cx="2721150" cy="293008"/>
          </a:xfrm>
        </p:grpSpPr>
        <p:cxnSp>
          <p:nvCxnSpPr>
            <p:cNvPr id="435" name="Google Shape;435;p43"/>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436" name="Google Shape;436;p43"/>
            <p:cNvGrpSpPr/>
            <p:nvPr/>
          </p:nvGrpSpPr>
          <p:grpSpPr>
            <a:xfrm>
              <a:off x="1988777" y="139243"/>
              <a:ext cx="1085372" cy="293008"/>
              <a:chOff x="9815424" y="2071794"/>
              <a:chExt cx="1575972" cy="425452"/>
            </a:xfrm>
          </p:grpSpPr>
          <p:sp>
            <p:nvSpPr>
              <p:cNvPr id="437" name="Google Shape;437;p43"/>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43"/>
              <p:cNvGrpSpPr/>
              <p:nvPr/>
            </p:nvGrpSpPr>
            <p:grpSpPr>
              <a:xfrm>
                <a:off x="9815424" y="2081954"/>
                <a:ext cx="425047" cy="405130"/>
                <a:chOff x="11393374" y="2318175"/>
                <a:chExt cx="425047" cy="405130"/>
              </a:xfrm>
            </p:grpSpPr>
            <p:sp>
              <p:nvSpPr>
                <p:cNvPr id="439" name="Google Shape;439;p43"/>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3"/>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3"/>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3"/>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43"/>
              <p:cNvGrpSpPr/>
              <p:nvPr/>
            </p:nvGrpSpPr>
            <p:grpSpPr>
              <a:xfrm>
                <a:off x="10467961" y="2082020"/>
                <a:ext cx="405000" cy="405000"/>
                <a:chOff x="12321813" y="2369188"/>
                <a:chExt cx="405000" cy="405000"/>
              </a:xfrm>
            </p:grpSpPr>
            <p:sp>
              <p:nvSpPr>
                <p:cNvPr id="444" name="Google Shape;444;p43"/>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3"/>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446" name="Shape 446"/>
        <p:cNvGrpSpPr/>
        <p:nvPr/>
      </p:nvGrpSpPr>
      <p:grpSpPr>
        <a:xfrm>
          <a:off x="0" y="0"/>
          <a:ext cx="0" cy="0"/>
          <a:chOff x="0" y="0"/>
          <a:chExt cx="0" cy="0"/>
        </a:xfrm>
      </p:grpSpPr>
      <p:sp>
        <p:nvSpPr>
          <p:cNvPr id="447" name="Google Shape;44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48" name="Google Shape;448;p44"/>
          <p:cNvSpPr txBox="1"/>
          <p:nvPr>
            <p:ph idx="1" type="subTitle"/>
          </p:nvPr>
        </p:nvSpPr>
        <p:spPr>
          <a:xfrm>
            <a:off x="4352925" y="1406900"/>
            <a:ext cx="3285900" cy="5007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49" name="Google Shape;449;p44"/>
          <p:cNvSpPr txBox="1"/>
          <p:nvPr>
            <p:ph idx="2" type="subTitle"/>
          </p:nvPr>
        </p:nvSpPr>
        <p:spPr>
          <a:xfrm>
            <a:off x="4352925" y="1816425"/>
            <a:ext cx="32859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0" name="Google Shape;450;p44"/>
          <p:cNvSpPr txBox="1"/>
          <p:nvPr>
            <p:ph idx="3" type="subTitle"/>
          </p:nvPr>
        </p:nvSpPr>
        <p:spPr>
          <a:xfrm>
            <a:off x="4352925" y="2940400"/>
            <a:ext cx="32859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1" name="Google Shape;451;p44"/>
          <p:cNvSpPr txBox="1"/>
          <p:nvPr>
            <p:ph idx="4" type="subTitle"/>
          </p:nvPr>
        </p:nvSpPr>
        <p:spPr>
          <a:xfrm>
            <a:off x="4352925" y="4064375"/>
            <a:ext cx="32859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2" name="Google Shape;452;p44"/>
          <p:cNvSpPr txBox="1"/>
          <p:nvPr>
            <p:ph idx="5" type="subTitle"/>
          </p:nvPr>
        </p:nvSpPr>
        <p:spPr>
          <a:xfrm>
            <a:off x="4352925" y="2530871"/>
            <a:ext cx="3285900" cy="5007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53" name="Google Shape;453;p44"/>
          <p:cNvSpPr txBox="1"/>
          <p:nvPr>
            <p:ph idx="6" type="subTitle"/>
          </p:nvPr>
        </p:nvSpPr>
        <p:spPr>
          <a:xfrm>
            <a:off x="4352925" y="3654843"/>
            <a:ext cx="3285900" cy="5007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54" name="Google Shape;454;p44"/>
          <p:cNvGrpSpPr/>
          <p:nvPr/>
        </p:nvGrpSpPr>
        <p:grpSpPr>
          <a:xfrm>
            <a:off x="353000" y="120946"/>
            <a:ext cx="2721150" cy="293008"/>
            <a:chOff x="353000" y="139243"/>
            <a:chExt cx="2721150" cy="293008"/>
          </a:xfrm>
        </p:grpSpPr>
        <p:cxnSp>
          <p:nvCxnSpPr>
            <p:cNvPr id="455" name="Google Shape;455;p44"/>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456" name="Google Shape;456;p44"/>
            <p:cNvGrpSpPr/>
            <p:nvPr/>
          </p:nvGrpSpPr>
          <p:grpSpPr>
            <a:xfrm>
              <a:off x="1988777" y="139243"/>
              <a:ext cx="1085372" cy="293008"/>
              <a:chOff x="9815424" y="2071794"/>
              <a:chExt cx="1575972" cy="425452"/>
            </a:xfrm>
          </p:grpSpPr>
          <p:sp>
            <p:nvSpPr>
              <p:cNvPr id="457" name="Google Shape;457;p44"/>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 name="Google Shape;458;p44"/>
              <p:cNvGrpSpPr/>
              <p:nvPr/>
            </p:nvGrpSpPr>
            <p:grpSpPr>
              <a:xfrm>
                <a:off x="9815424" y="2081954"/>
                <a:ext cx="425047" cy="405130"/>
                <a:chOff x="11393374" y="2318175"/>
                <a:chExt cx="425047" cy="405130"/>
              </a:xfrm>
            </p:grpSpPr>
            <p:sp>
              <p:nvSpPr>
                <p:cNvPr id="459" name="Google Shape;459;p44"/>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4"/>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4"/>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4"/>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44"/>
              <p:cNvGrpSpPr/>
              <p:nvPr/>
            </p:nvGrpSpPr>
            <p:grpSpPr>
              <a:xfrm>
                <a:off x="10467961" y="2082020"/>
                <a:ext cx="405000" cy="405000"/>
                <a:chOff x="12321813" y="2369188"/>
                <a:chExt cx="405000" cy="405000"/>
              </a:xfrm>
            </p:grpSpPr>
            <p:sp>
              <p:nvSpPr>
                <p:cNvPr id="464" name="Google Shape;464;p44"/>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4"/>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466" name="Shape 466"/>
        <p:cNvGrpSpPr/>
        <p:nvPr/>
      </p:nvGrpSpPr>
      <p:grpSpPr>
        <a:xfrm>
          <a:off x="0" y="0"/>
          <a:ext cx="0" cy="0"/>
          <a:chOff x="0" y="0"/>
          <a:chExt cx="0" cy="0"/>
        </a:xfrm>
      </p:grpSpPr>
      <p:sp>
        <p:nvSpPr>
          <p:cNvPr id="467" name="Google Shape;467;p45"/>
          <p:cNvSpPr txBox="1"/>
          <p:nvPr>
            <p:ph idx="1" type="subTitle"/>
          </p:nvPr>
        </p:nvSpPr>
        <p:spPr>
          <a:xfrm>
            <a:off x="982510" y="1898681"/>
            <a:ext cx="2218200" cy="4215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68" name="Google Shape;468;p45"/>
          <p:cNvSpPr txBox="1"/>
          <p:nvPr>
            <p:ph idx="2" type="subTitle"/>
          </p:nvPr>
        </p:nvSpPr>
        <p:spPr>
          <a:xfrm>
            <a:off x="982500" y="2244006"/>
            <a:ext cx="2218200" cy="616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9" name="Google Shape;469;p45"/>
          <p:cNvSpPr txBox="1"/>
          <p:nvPr>
            <p:ph idx="3" type="subTitle"/>
          </p:nvPr>
        </p:nvSpPr>
        <p:spPr>
          <a:xfrm>
            <a:off x="5006704" y="2244006"/>
            <a:ext cx="2218200" cy="616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0" name="Google Shape;470;p45"/>
          <p:cNvSpPr txBox="1"/>
          <p:nvPr>
            <p:ph idx="4" type="subTitle"/>
          </p:nvPr>
        </p:nvSpPr>
        <p:spPr>
          <a:xfrm>
            <a:off x="982500" y="3633931"/>
            <a:ext cx="2218200" cy="616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1" name="Google Shape;471;p45"/>
          <p:cNvSpPr txBox="1"/>
          <p:nvPr>
            <p:ph idx="5" type="subTitle"/>
          </p:nvPr>
        </p:nvSpPr>
        <p:spPr>
          <a:xfrm>
            <a:off x="5006704" y="3633931"/>
            <a:ext cx="2218200" cy="616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2" name="Google Shape;472;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73" name="Google Shape;473;p45"/>
          <p:cNvSpPr txBox="1"/>
          <p:nvPr>
            <p:ph idx="6" type="subTitle"/>
          </p:nvPr>
        </p:nvSpPr>
        <p:spPr>
          <a:xfrm>
            <a:off x="982510" y="3288631"/>
            <a:ext cx="2218200" cy="4215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74" name="Google Shape;474;p45"/>
          <p:cNvSpPr txBox="1"/>
          <p:nvPr>
            <p:ph idx="7" type="subTitle"/>
          </p:nvPr>
        </p:nvSpPr>
        <p:spPr>
          <a:xfrm>
            <a:off x="5006715" y="1898681"/>
            <a:ext cx="2218200" cy="4215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75" name="Google Shape;475;p45"/>
          <p:cNvSpPr txBox="1"/>
          <p:nvPr>
            <p:ph idx="8" type="subTitle"/>
          </p:nvPr>
        </p:nvSpPr>
        <p:spPr>
          <a:xfrm>
            <a:off x="5006715" y="3288631"/>
            <a:ext cx="2218200" cy="4215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76" name="Google Shape;476;p45"/>
          <p:cNvGrpSpPr/>
          <p:nvPr/>
        </p:nvGrpSpPr>
        <p:grpSpPr>
          <a:xfrm>
            <a:off x="353000" y="120946"/>
            <a:ext cx="2721150" cy="293008"/>
            <a:chOff x="353000" y="139243"/>
            <a:chExt cx="2721150" cy="293008"/>
          </a:xfrm>
        </p:grpSpPr>
        <p:cxnSp>
          <p:nvCxnSpPr>
            <p:cNvPr id="477" name="Google Shape;477;p45"/>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478" name="Google Shape;478;p45"/>
            <p:cNvGrpSpPr/>
            <p:nvPr/>
          </p:nvGrpSpPr>
          <p:grpSpPr>
            <a:xfrm>
              <a:off x="1988777" y="139243"/>
              <a:ext cx="1085372" cy="293008"/>
              <a:chOff x="9815424" y="2071794"/>
              <a:chExt cx="1575972" cy="425452"/>
            </a:xfrm>
          </p:grpSpPr>
          <p:sp>
            <p:nvSpPr>
              <p:cNvPr id="479" name="Google Shape;479;p45"/>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 name="Google Shape;480;p45"/>
              <p:cNvGrpSpPr/>
              <p:nvPr/>
            </p:nvGrpSpPr>
            <p:grpSpPr>
              <a:xfrm>
                <a:off x="9815424" y="2081954"/>
                <a:ext cx="425047" cy="405130"/>
                <a:chOff x="11393374" y="2318175"/>
                <a:chExt cx="425047" cy="405130"/>
              </a:xfrm>
            </p:grpSpPr>
            <p:sp>
              <p:nvSpPr>
                <p:cNvPr id="481" name="Google Shape;481;p45"/>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5"/>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5"/>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5"/>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45"/>
              <p:cNvGrpSpPr/>
              <p:nvPr/>
            </p:nvGrpSpPr>
            <p:grpSpPr>
              <a:xfrm>
                <a:off x="10467961" y="2082020"/>
                <a:ext cx="405000" cy="405000"/>
                <a:chOff x="12321813" y="2369188"/>
                <a:chExt cx="405000" cy="405000"/>
              </a:xfrm>
            </p:grpSpPr>
            <p:sp>
              <p:nvSpPr>
                <p:cNvPr id="486" name="Google Shape;486;p45"/>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5"/>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88" name="Shape 488"/>
        <p:cNvGrpSpPr/>
        <p:nvPr/>
      </p:nvGrpSpPr>
      <p:grpSpPr>
        <a:xfrm>
          <a:off x="0" y="0"/>
          <a:ext cx="0" cy="0"/>
          <a:chOff x="0" y="0"/>
          <a:chExt cx="0" cy="0"/>
        </a:xfrm>
      </p:grpSpPr>
      <p:sp>
        <p:nvSpPr>
          <p:cNvPr id="489" name="Google Shape;489;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90" name="Google Shape;490;p46"/>
          <p:cNvSpPr txBox="1"/>
          <p:nvPr>
            <p:ph idx="1" type="subTitle"/>
          </p:nvPr>
        </p:nvSpPr>
        <p:spPr>
          <a:xfrm>
            <a:off x="1179925" y="2154575"/>
            <a:ext cx="2057400" cy="653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1" name="Google Shape;491;p46"/>
          <p:cNvSpPr txBox="1"/>
          <p:nvPr>
            <p:ph idx="2" type="subTitle"/>
          </p:nvPr>
        </p:nvSpPr>
        <p:spPr>
          <a:xfrm>
            <a:off x="3543288" y="2154575"/>
            <a:ext cx="2057400" cy="653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2" name="Google Shape;492;p46"/>
          <p:cNvSpPr txBox="1"/>
          <p:nvPr>
            <p:ph idx="3" type="subTitle"/>
          </p:nvPr>
        </p:nvSpPr>
        <p:spPr>
          <a:xfrm>
            <a:off x="5906650" y="2154575"/>
            <a:ext cx="2057400" cy="653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3" name="Google Shape;493;p46"/>
          <p:cNvSpPr txBox="1"/>
          <p:nvPr>
            <p:ph idx="4" type="subTitle"/>
          </p:nvPr>
        </p:nvSpPr>
        <p:spPr>
          <a:xfrm>
            <a:off x="1179925" y="3804216"/>
            <a:ext cx="2057400" cy="653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4" name="Google Shape;494;p46"/>
          <p:cNvSpPr txBox="1"/>
          <p:nvPr>
            <p:ph idx="5" type="subTitle"/>
          </p:nvPr>
        </p:nvSpPr>
        <p:spPr>
          <a:xfrm>
            <a:off x="3543288" y="3804216"/>
            <a:ext cx="2057400" cy="653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5" name="Google Shape;495;p46"/>
          <p:cNvSpPr txBox="1"/>
          <p:nvPr>
            <p:ph idx="6" type="subTitle"/>
          </p:nvPr>
        </p:nvSpPr>
        <p:spPr>
          <a:xfrm>
            <a:off x="5906650" y="3804216"/>
            <a:ext cx="2057400" cy="653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6" name="Google Shape;496;p46"/>
          <p:cNvSpPr txBox="1"/>
          <p:nvPr>
            <p:ph idx="7" type="subTitle"/>
          </p:nvPr>
        </p:nvSpPr>
        <p:spPr>
          <a:xfrm>
            <a:off x="1175600" y="1628775"/>
            <a:ext cx="2057400" cy="528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97" name="Google Shape;497;p46"/>
          <p:cNvSpPr txBox="1"/>
          <p:nvPr>
            <p:ph idx="8" type="subTitle"/>
          </p:nvPr>
        </p:nvSpPr>
        <p:spPr>
          <a:xfrm>
            <a:off x="3543275" y="1628775"/>
            <a:ext cx="2057400" cy="528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98" name="Google Shape;498;p46"/>
          <p:cNvSpPr txBox="1"/>
          <p:nvPr>
            <p:ph idx="9" type="subTitle"/>
          </p:nvPr>
        </p:nvSpPr>
        <p:spPr>
          <a:xfrm>
            <a:off x="5910951" y="1628775"/>
            <a:ext cx="2057400" cy="528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99" name="Google Shape;499;p46"/>
          <p:cNvSpPr txBox="1"/>
          <p:nvPr>
            <p:ph idx="13" type="subTitle"/>
          </p:nvPr>
        </p:nvSpPr>
        <p:spPr>
          <a:xfrm>
            <a:off x="1175600" y="3278800"/>
            <a:ext cx="2057400" cy="528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00" name="Google Shape;500;p46"/>
          <p:cNvSpPr txBox="1"/>
          <p:nvPr>
            <p:ph idx="14" type="subTitle"/>
          </p:nvPr>
        </p:nvSpPr>
        <p:spPr>
          <a:xfrm>
            <a:off x="3543275" y="3278800"/>
            <a:ext cx="2057400" cy="5283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01" name="Google Shape;501;p46"/>
          <p:cNvSpPr txBox="1"/>
          <p:nvPr>
            <p:ph idx="15" type="subTitle"/>
          </p:nvPr>
        </p:nvSpPr>
        <p:spPr>
          <a:xfrm>
            <a:off x="5910951" y="3278800"/>
            <a:ext cx="2057400" cy="528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502" name="Google Shape;502;p46"/>
          <p:cNvGrpSpPr/>
          <p:nvPr/>
        </p:nvGrpSpPr>
        <p:grpSpPr>
          <a:xfrm>
            <a:off x="348929" y="4733696"/>
            <a:ext cx="2721150" cy="293008"/>
            <a:chOff x="353000" y="139243"/>
            <a:chExt cx="2721150" cy="293008"/>
          </a:xfrm>
        </p:grpSpPr>
        <p:cxnSp>
          <p:nvCxnSpPr>
            <p:cNvPr id="503" name="Google Shape;503;p46"/>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504" name="Google Shape;504;p46"/>
            <p:cNvGrpSpPr/>
            <p:nvPr/>
          </p:nvGrpSpPr>
          <p:grpSpPr>
            <a:xfrm>
              <a:off x="1988777" y="139243"/>
              <a:ext cx="1085372" cy="293008"/>
              <a:chOff x="9815424" y="2071794"/>
              <a:chExt cx="1575972" cy="425452"/>
            </a:xfrm>
          </p:grpSpPr>
          <p:sp>
            <p:nvSpPr>
              <p:cNvPr id="505" name="Google Shape;505;p46"/>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 name="Google Shape;506;p46"/>
              <p:cNvGrpSpPr/>
              <p:nvPr/>
            </p:nvGrpSpPr>
            <p:grpSpPr>
              <a:xfrm>
                <a:off x="9815424" y="2081954"/>
                <a:ext cx="425047" cy="405130"/>
                <a:chOff x="11393374" y="2318175"/>
                <a:chExt cx="425047" cy="405130"/>
              </a:xfrm>
            </p:grpSpPr>
            <p:sp>
              <p:nvSpPr>
                <p:cNvPr id="507" name="Google Shape;507;p46"/>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6"/>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6"/>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6"/>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46"/>
              <p:cNvGrpSpPr/>
              <p:nvPr/>
            </p:nvGrpSpPr>
            <p:grpSpPr>
              <a:xfrm>
                <a:off x="10467961" y="2082020"/>
                <a:ext cx="405000" cy="405000"/>
                <a:chOff x="12321813" y="2369188"/>
                <a:chExt cx="405000" cy="405000"/>
              </a:xfrm>
            </p:grpSpPr>
            <p:sp>
              <p:nvSpPr>
                <p:cNvPr id="512" name="Google Shape;512;p46"/>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dk1"/>
        </a:solidFill>
      </p:bgPr>
    </p:bg>
    <p:spTree>
      <p:nvGrpSpPr>
        <p:cNvPr id="514" name="Shape 514"/>
        <p:cNvGrpSpPr/>
        <p:nvPr/>
      </p:nvGrpSpPr>
      <p:grpSpPr>
        <a:xfrm>
          <a:off x="0" y="0"/>
          <a:ext cx="0" cy="0"/>
          <a:chOff x="0" y="0"/>
          <a:chExt cx="0" cy="0"/>
        </a:xfrm>
      </p:grpSpPr>
      <p:sp>
        <p:nvSpPr>
          <p:cNvPr id="515" name="Google Shape;515;p47"/>
          <p:cNvSpPr txBox="1"/>
          <p:nvPr>
            <p:ph hasCustomPrompt="1" type="title"/>
          </p:nvPr>
        </p:nvSpPr>
        <p:spPr>
          <a:xfrm>
            <a:off x="715100" y="692400"/>
            <a:ext cx="4047300" cy="828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6200"/>
              <a:buNone/>
              <a:defRPr sz="5000">
                <a:solidFill>
                  <a:schemeClr val="lt1"/>
                </a:solidFill>
              </a:defRPr>
            </a:lvl1pPr>
            <a:lvl2pPr lvl="1" rtl="0" algn="ctr">
              <a:spcBef>
                <a:spcPts val="0"/>
              </a:spcBef>
              <a:spcAft>
                <a:spcPts val="0"/>
              </a:spcAft>
              <a:buClr>
                <a:schemeClr val="lt1"/>
              </a:buClr>
              <a:buSzPts val="6200"/>
              <a:buNone/>
              <a:defRPr sz="6200">
                <a:solidFill>
                  <a:schemeClr val="lt1"/>
                </a:solidFill>
              </a:defRPr>
            </a:lvl2pPr>
            <a:lvl3pPr lvl="2" rtl="0" algn="ctr">
              <a:spcBef>
                <a:spcPts val="0"/>
              </a:spcBef>
              <a:spcAft>
                <a:spcPts val="0"/>
              </a:spcAft>
              <a:buClr>
                <a:schemeClr val="lt1"/>
              </a:buClr>
              <a:buSzPts val="6200"/>
              <a:buNone/>
              <a:defRPr sz="6200">
                <a:solidFill>
                  <a:schemeClr val="lt1"/>
                </a:solidFill>
              </a:defRPr>
            </a:lvl3pPr>
            <a:lvl4pPr lvl="3" rtl="0" algn="ctr">
              <a:spcBef>
                <a:spcPts val="0"/>
              </a:spcBef>
              <a:spcAft>
                <a:spcPts val="0"/>
              </a:spcAft>
              <a:buClr>
                <a:schemeClr val="lt1"/>
              </a:buClr>
              <a:buSzPts val="6200"/>
              <a:buNone/>
              <a:defRPr sz="6200">
                <a:solidFill>
                  <a:schemeClr val="lt1"/>
                </a:solidFill>
              </a:defRPr>
            </a:lvl4pPr>
            <a:lvl5pPr lvl="4" rtl="0" algn="ctr">
              <a:spcBef>
                <a:spcPts val="0"/>
              </a:spcBef>
              <a:spcAft>
                <a:spcPts val="0"/>
              </a:spcAft>
              <a:buClr>
                <a:schemeClr val="lt1"/>
              </a:buClr>
              <a:buSzPts val="6200"/>
              <a:buNone/>
              <a:defRPr sz="6200">
                <a:solidFill>
                  <a:schemeClr val="lt1"/>
                </a:solidFill>
              </a:defRPr>
            </a:lvl5pPr>
            <a:lvl6pPr lvl="5" rtl="0" algn="ctr">
              <a:spcBef>
                <a:spcPts val="0"/>
              </a:spcBef>
              <a:spcAft>
                <a:spcPts val="0"/>
              </a:spcAft>
              <a:buClr>
                <a:schemeClr val="lt1"/>
              </a:buClr>
              <a:buSzPts val="6200"/>
              <a:buNone/>
              <a:defRPr sz="6200">
                <a:solidFill>
                  <a:schemeClr val="lt1"/>
                </a:solidFill>
              </a:defRPr>
            </a:lvl6pPr>
            <a:lvl7pPr lvl="6" rtl="0" algn="ctr">
              <a:spcBef>
                <a:spcPts val="0"/>
              </a:spcBef>
              <a:spcAft>
                <a:spcPts val="0"/>
              </a:spcAft>
              <a:buClr>
                <a:schemeClr val="lt1"/>
              </a:buClr>
              <a:buSzPts val="6200"/>
              <a:buNone/>
              <a:defRPr sz="6200">
                <a:solidFill>
                  <a:schemeClr val="lt1"/>
                </a:solidFill>
              </a:defRPr>
            </a:lvl7pPr>
            <a:lvl8pPr lvl="7" rtl="0" algn="ctr">
              <a:spcBef>
                <a:spcPts val="0"/>
              </a:spcBef>
              <a:spcAft>
                <a:spcPts val="0"/>
              </a:spcAft>
              <a:buClr>
                <a:schemeClr val="lt1"/>
              </a:buClr>
              <a:buSzPts val="6200"/>
              <a:buNone/>
              <a:defRPr sz="6200">
                <a:solidFill>
                  <a:schemeClr val="lt1"/>
                </a:solidFill>
              </a:defRPr>
            </a:lvl8pPr>
            <a:lvl9pPr lvl="8" rtl="0" algn="ctr">
              <a:spcBef>
                <a:spcPts val="0"/>
              </a:spcBef>
              <a:spcAft>
                <a:spcPts val="0"/>
              </a:spcAft>
              <a:buClr>
                <a:schemeClr val="lt1"/>
              </a:buClr>
              <a:buSzPts val="6200"/>
              <a:buNone/>
              <a:defRPr sz="6200">
                <a:solidFill>
                  <a:schemeClr val="lt1"/>
                </a:solidFill>
              </a:defRPr>
            </a:lvl9pPr>
          </a:lstStyle>
          <a:p>
            <a:r>
              <a:t>xx%</a:t>
            </a:r>
          </a:p>
        </p:txBody>
      </p:sp>
      <p:sp>
        <p:nvSpPr>
          <p:cNvPr id="516" name="Google Shape;516;p47"/>
          <p:cNvSpPr txBox="1"/>
          <p:nvPr>
            <p:ph idx="1" type="subTitle"/>
          </p:nvPr>
        </p:nvSpPr>
        <p:spPr>
          <a:xfrm>
            <a:off x="715100" y="1398427"/>
            <a:ext cx="4047300" cy="4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517" name="Google Shape;517;p47"/>
          <p:cNvSpPr txBox="1"/>
          <p:nvPr>
            <p:ph hasCustomPrompt="1" idx="2" type="title"/>
          </p:nvPr>
        </p:nvSpPr>
        <p:spPr>
          <a:xfrm>
            <a:off x="715100" y="1996142"/>
            <a:ext cx="4047300" cy="828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6200"/>
              <a:buNone/>
              <a:defRPr sz="5000">
                <a:solidFill>
                  <a:schemeClr val="lt1"/>
                </a:solidFill>
              </a:defRPr>
            </a:lvl1pPr>
            <a:lvl2pPr lvl="1" rtl="0" algn="ctr">
              <a:spcBef>
                <a:spcPts val="0"/>
              </a:spcBef>
              <a:spcAft>
                <a:spcPts val="0"/>
              </a:spcAft>
              <a:buClr>
                <a:schemeClr val="lt1"/>
              </a:buClr>
              <a:buSzPts val="6200"/>
              <a:buNone/>
              <a:defRPr sz="6200">
                <a:solidFill>
                  <a:schemeClr val="lt1"/>
                </a:solidFill>
              </a:defRPr>
            </a:lvl2pPr>
            <a:lvl3pPr lvl="2" rtl="0" algn="ctr">
              <a:spcBef>
                <a:spcPts val="0"/>
              </a:spcBef>
              <a:spcAft>
                <a:spcPts val="0"/>
              </a:spcAft>
              <a:buClr>
                <a:schemeClr val="lt1"/>
              </a:buClr>
              <a:buSzPts val="6200"/>
              <a:buNone/>
              <a:defRPr sz="6200">
                <a:solidFill>
                  <a:schemeClr val="lt1"/>
                </a:solidFill>
              </a:defRPr>
            </a:lvl3pPr>
            <a:lvl4pPr lvl="3" rtl="0" algn="ctr">
              <a:spcBef>
                <a:spcPts val="0"/>
              </a:spcBef>
              <a:spcAft>
                <a:spcPts val="0"/>
              </a:spcAft>
              <a:buClr>
                <a:schemeClr val="lt1"/>
              </a:buClr>
              <a:buSzPts val="6200"/>
              <a:buNone/>
              <a:defRPr sz="6200">
                <a:solidFill>
                  <a:schemeClr val="lt1"/>
                </a:solidFill>
              </a:defRPr>
            </a:lvl4pPr>
            <a:lvl5pPr lvl="4" rtl="0" algn="ctr">
              <a:spcBef>
                <a:spcPts val="0"/>
              </a:spcBef>
              <a:spcAft>
                <a:spcPts val="0"/>
              </a:spcAft>
              <a:buClr>
                <a:schemeClr val="lt1"/>
              </a:buClr>
              <a:buSzPts val="6200"/>
              <a:buNone/>
              <a:defRPr sz="6200">
                <a:solidFill>
                  <a:schemeClr val="lt1"/>
                </a:solidFill>
              </a:defRPr>
            </a:lvl5pPr>
            <a:lvl6pPr lvl="5" rtl="0" algn="ctr">
              <a:spcBef>
                <a:spcPts val="0"/>
              </a:spcBef>
              <a:spcAft>
                <a:spcPts val="0"/>
              </a:spcAft>
              <a:buClr>
                <a:schemeClr val="lt1"/>
              </a:buClr>
              <a:buSzPts val="6200"/>
              <a:buNone/>
              <a:defRPr sz="6200">
                <a:solidFill>
                  <a:schemeClr val="lt1"/>
                </a:solidFill>
              </a:defRPr>
            </a:lvl6pPr>
            <a:lvl7pPr lvl="6" rtl="0" algn="ctr">
              <a:spcBef>
                <a:spcPts val="0"/>
              </a:spcBef>
              <a:spcAft>
                <a:spcPts val="0"/>
              </a:spcAft>
              <a:buClr>
                <a:schemeClr val="lt1"/>
              </a:buClr>
              <a:buSzPts val="6200"/>
              <a:buNone/>
              <a:defRPr sz="6200">
                <a:solidFill>
                  <a:schemeClr val="lt1"/>
                </a:solidFill>
              </a:defRPr>
            </a:lvl7pPr>
            <a:lvl8pPr lvl="7" rtl="0" algn="ctr">
              <a:spcBef>
                <a:spcPts val="0"/>
              </a:spcBef>
              <a:spcAft>
                <a:spcPts val="0"/>
              </a:spcAft>
              <a:buClr>
                <a:schemeClr val="lt1"/>
              </a:buClr>
              <a:buSzPts val="6200"/>
              <a:buNone/>
              <a:defRPr sz="6200">
                <a:solidFill>
                  <a:schemeClr val="lt1"/>
                </a:solidFill>
              </a:defRPr>
            </a:lvl8pPr>
            <a:lvl9pPr lvl="8" rtl="0" algn="ctr">
              <a:spcBef>
                <a:spcPts val="0"/>
              </a:spcBef>
              <a:spcAft>
                <a:spcPts val="0"/>
              </a:spcAft>
              <a:buClr>
                <a:schemeClr val="lt1"/>
              </a:buClr>
              <a:buSzPts val="6200"/>
              <a:buNone/>
              <a:defRPr sz="6200">
                <a:solidFill>
                  <a:schemeClr val="lt1"/>
                </a:solidFill>
              </a:defRPr>
            </a:lvl9pPr>
          </a:lstStyle>
          <a:p>
            <a:r>
              <a:t>xx%</a:t>
            </a:r>
          </a:p>
        </p:txBody>
      </p:sp>
      <p:sp>
        <p:nvSpPr>
          <p:cNvPr id="518" name="Google Shape;518;p47"/>
          <p:cNvSpPr txBox="1"/>
          <p:nvPr>
            <p:ph idx="3" type="subTitle"/>
          </p:nvPr>
        </p:nvSpPr>
        <p:spPr>
          <a:xfrm>
            <a:off x="715100" y="2702170"/>
            <a:ext cx="4047300" cy="4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519" name="Google Shape;519;p47"/>
          <p:cNvSpPr txBox="1"/>
          <p:nvPr>
            <p:ph hasCustomPrompt="1" idx="4" type="title"/>
          </p:nvPr>
        </p:nvSpPr>
        <p:spPr>
          <a:xfrm>
            <a:off x="715100" y="3299897"/>
            <a:ext cx="4047300" cy="828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6200"/>
              <a:buNone/>
              <a:defRPr sz="5000">
                <a:solidFill>
                  <a:schemeClr val="lt1"/>
                </a:solidFill>
              </a:defRPr>
            </a:lvl1pPr>
            <a:lvl2pPr lvl="1" rtl="0" algn="ctr">
              <a:spcBef>
                <a:spcPts val="0"/>
              </a:spcBef>
              <a:spcAft>
                <a:spcPts val="0"/>
              </a:spcAft>
              <a:buClr>
                <a:schemeClr val="lt1"/>
              </a:buClr>
              <a:buSzPts val="6200"/>
              <a:buNone/>
              <a:defRPr sz="6200">
                <a:solidFill>
                  <a:schemeClr val="lt1"/>
                </a:solidFill>
              </a:defRPr>
            </a:lvl2pPr>
            <a:lvl3pPr lvl="2" rtl="0" algn="ctr">
              <a:spcBef>
                <a:spcPts val="0"/>
              </a:spcBef>
              <a:spcAft>
                <a:spcPts val="0"/>
              </a:spcAft>
              <a:buClr>
                <a:schemeClr val="lt1"/>
              </a:buClr>
              <a:buSzPts val="6200"/>
              <a:buNone/>
              <a:defRPr sz="6200">
                <a:solidFill>
                  <a:schemeClr val="lt1"/>
                </a:solidFill>
              </a:defRPr>
            </a:lvl3pPr>
            <a:lvl4pPr lvl="3" rtl="0" algn="ctr">
              <a:spcBef>
                <a:spcPts val="0"/>
              </a:spcBef>
              <a:spcAft>
                <a:spcPts val="0"/>
              </a:spcAft>
              <a:buClr>
                <a:schemeClr val="lt1"/>
              </a:buClr>
              <a:buSzPts val="6200"/>
              <a:buNone/>
              <a:defRPr sz="6200">
                <a:solidFill>
                  <a:schemeClr val="lt1"/>
                </a:solidFill>
              </a:defRPr>
            </a:lvl4pPr>
            <a:lvl5pPr lvl="4" rtl="0" algn="ctr">
              <a:spcBef>
                <a:spcPts val="0"/>
              </a:spcBef>
              <a:spcAft>
                <a:spcPts val="0"/>
              </a:spcAft>
              <a:buClr>
                <a:schemeClr val="lt1"/>
              </a:buClr>
              <a:buSzPts val="6200"/>
              <a:buNone/>
              <a:defRPr sz="6200">
                <a:solidFill>
                  <a:schemeClr val="lt1"/>
                </a:solidFill>
              </a:defRPr>
            </a:lvl5pPr>
            <a:lvl6pPr lvl="5" rtl="0" algn="ctr">
              <a:spcBef>
                <a:spcPts val="0"/>
              </a:spcBef>
              <a:spcAft>
                <a:spcPts val="0"/>
              </a:spcAft>
              <a:buClr>
                <a:schemeClr val="lt1"/>
              </a:buClr>
              <a:buSzPts val="6200"/>
              <a:buNone/>
              <a:defRPr sz="6200">
                <a:solidFill>
                  <a:schemeClr val="lt1"/>
                </a:solidFill>
              </a:defRPr>
            </a:lvl6pPr>
            <a:lvl7pPr lvl="6" rtl="0" algn="ctr">
              <a:spcBef>
                <a:spcPts val="0"/>
              </a:spcBef>
              <a:spcAft>
                <a:spcPts val="0"/>
              </a:spcAft>
              <a:buClr>
                <a:schemeClr val="lt1"/>
              </a:buClr>
              <a:buSzPts val="6200"/>
              <a:buNone/>
              <a:defRPr sz="6200">
                <a:solidFill>
                  <a:schemeClr val="lt1"/>
                </a:solidFill>
              </a:defRPr>
            </a:lvl7pPr>
            <a:lvl8pPr lvl="7" rtl="0" algn="ctr">
              <a:spcBef>
                <a:spcPts val="0"/>
              </a:spcBef>
              <a:spcAft>
                <a:spcPts val="0"/>
              </a:spcAft>
              <a:buClr>
                <a:schemeClr val="lt1"/>
              </a:buClr>
              <a:buSzPts val="6200"/>
              <a:buNone/>
              <a:defRPr sz="6200">
                <a:solidFill>
                  <a:schemeClr val="lt1"/>
                </a:solidFill>
              </a:defRPr>
            </a:lvl8pPr>
            <a:lvl9pPr lvl="8" rtl="0" algn="ctr">
              <a:spcBef>
                <a:spcPts val="0"/>
              </a:spcBef>
              <a:spcAft>
                <a:spcPts val="0"/>
              </a:spcAft>
              <a:buClr>
                <a:schemeClr val="lt1"/>
              </a:buClr>
              <a:buSzPts val="6200"/>
              <a:buNone/>
              <a:defRPr sz="6200">
                <a:solidFill>
                  <a:schemeClr val="lt1"/>
                </a:solidFill>
              </a:defRPr>
            </a:lvl9pPr>
          </a:lstStyle>
          <a:p>
            <a:r>
              <a:t>xx%</a:t>
            </a:r>
          </a:p>
        </p:txBody>
      </p:sp>
      <p:sp>
        <p:nvSpPr>
          <p:cNvPr id="520" name="Google Shape;520;p47"/>
          <p:cNvSpPr txBox="1"/>
          <p:nvPr>
            <p:ph idx="5" type="subTitle"/>
          </p:nvPr>
        </p:nvSpPr>
        <p:spPr>
          <a:xfrm>
            <a:off x="715100" y="4005925"/>
            <a:ext cx="4047300" cy="4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grpSp>
        <p:nvGrpSpPr>
          <p:cNvPr id="521" name="Google Shape;521;p47"/>
          <p:cNvGrpSpPr/>
          <p:nvPr/>
        </p:nvGrpSpPr>
        <p:grpSpPr>
          <a:xfrm>
            <a:off x="348929" y="4733696"/>
            <a:ext cx="2721150" cy="293008"/>
            <a:chOff x="353000" y="139243"/>
            <a:chExt cx="2721150" cy="293008"/>
          </a:xfrm>
        </p:grpSpPr>
        <p:cxnSp>
          <p:nvCxnSpPr>
            <p:cNvPr id="522" name="Google Shape;522;p47"/>
            <p:cNvCxnSpPr/>
            <p:nvPr/>
          </p:nvCxnSpPr>
          <p:spPr>
            <a:xfrm>
              <a:off x="353000" y="285750"/>
              <a:ext cx="1489800" cy="0"/>
            </a:xfrm>
            <a:prstGeom prst="straightConnector1">
              <a:avLst/>
            </a:prstGeom>
            <a:noFill/>
            <a:ln cap="flat" cmpd="sng" w="19050">
              <a:solidFill>
                <a:schemeClr val="lt1"/>
              </a:solidFill>
              <a:prstDash val="solid"/>
              <a:round/>
              <a:headEnd len="med" w="med" type="none"/>
              <a:tailEnd len="med" w="med" type="none"/>
            </a:ln>
          </p:spPr>
        </p:cxnSp>
        <p:grpSp>
          <p:nvGrpSpPr>
            <p:cNvPr id="523" name="Google Shape;523;p47"/>
            <p:cNvGrpSpPr/>
            <p:nvPr/>
          </p:nvGrpSpPr>
          <p:grpSpPr>
            <a:xfrm>
              <a:off x="1988777" y="139243"/>
              <a:ext cx="1085372" cy="293008"/>
              <a:chOff x="9815424" y="2071794"/>
              <a:chExt cx="1575972" cy="425452"/>
            </a:xfrm>
          </p:grpSpPr>
          <p:sp>
            <p:nvSpPr>
              <p:cNvPr id="524" name="Google Shape;524;p47"/>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 name="Google Shape;525;p47"/>
              <p:cNvGrpSpPr/>
              <p:nvPr/>
            </p:nvGrpSpPr>
            <p:grpSpPr>
              <a:xfrm>
                <a:off x="9815424" y="2081954"/>
                <a:ext cx="425047" cy="405130"/>
                <a:chOff x="11393374" y="2318175"/>
                <a:chExt cx="425047" cy="405130"/>
              </a:xfrm>
            </p:grpSpPr>
            <p:sp>
              <p:nvSpPr>
                <p:cNvPr id="526" name="Google Shape;526;p47"/>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7"/>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7"/>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7"/>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47"/>
              <p:cNvGrpSpPr/>
              <p:nvPr/>
            </p:nvGrpSpPr>
            <p:grpSpPr>
              <a:xfrm>
                <a:off x="10467961" y="2082020"/>
                <a:ext cx="405000" cy="405000"/>
                <a:chOff x="12321813" y="2369188"/>
                <a:chExt cx="405000" cy="405000"/>
              </a:xfrm>
            </p:grpSpPr>
            <p:sp>
              <p:nvSpPr>
                <p:cNvPr id="531" name="Google Shape;531;p47"/>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7"/>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2">
    <p:spTree>
      <p:nvGrpSpPr>
        <p:cNvPr id="533" name="Shape 533"/>
        <p:cNvGrpSpPr/>
        <p:nvPr/>
      </p:nvGrpSpPr>
      <p:grpSpPr>
        <a:xfrm>
          <a:off x="0" y="0"/>
          <a:ext cx="0" cy="0"/>
          <a:chOff x="0" y="0"/>
          <a:chExt cx="0" cy="0"/>
        </a:xfrm>
      </p:grpSpPr>
      <p:sp>
        <p:nvSpPr>
          <p:cNvPr id="534" name="Google Shape;534;p48"/>
          <p:cNvSpPr txBox="1"/>
          <p:nvPr>
            <p:ph hasCustomPrompt="1" type="title"/>
          </p:nvPr>
        </p:nvSpPr>
        <p:spPr>
          <a:xfrm>
            <a:off x="2145848" y="2227926"/>
            <a:ext cx="989400" cy="818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5" name="Google Shape;535;p48"/>
          <p:cNvSpPr txBox="1"/>
          <p:nvPr>
            <p:ph idx="1" type="subTitle"/>
          </p:nvPr>
        </p:nvSpPr>
        <p:spPr>
          <a:xfrm>
            <a:off x="1458725" y="3844029"/>
            <a:ext cx="2373600" cy="63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36" name="Google Shape;536;p48"/>
          <p:cNvSpPr txBox="1"/>
          <p:nvPr>
            <p:ph hasCustomPrompt="1" idx="2" type="title"/>
          </p:nvPr>
        </p:nvSpPr>
        <p:spPr>
          <a:xfrm>
            <a:off x="6006200" y="2227926"/>
            <a:ext cx="989400" cy="818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7" name="Google Shape;537;p48"/>
          <p:cNvSpPr txBox="1"/>
          <p:nvPr>
            <p:ph idx="3" type="subTitle"/>
          </p:nvPr>
        </p:nvSpPr>
        <p:spPr>
          <a:xfrm>
            <a:off x="5311549" y="3844029"/>
            <a:ext cx="2378700" cy="63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38" name="Google Shape;538;p48"/>
          <p:cNvSpPr txBox="1"/>
          <p:nvPr>
            <p:ph idx="4"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539" name="Google Shape;539;p48"/>
          <p:cNvSpPr txBox="1"/>
          <p:nvPr>
            <p:ph idx="5" type="subTitle"/>
          </p:nvPr>
        </p:nvSpPr>
        <p:spPr>
          <a:xfrm>
            <a:off x="1453750" y="3147347"/>
            <a:ext cx="2373600" cy="783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40" name="Google Shape;540;p48"/>
          <p:cNvSpPr txBox="1"/>
          <p:nvPr>
            <p:ph idx="6" type="subTitle"/>
          </p:nvPr>
        </p:nvSpPr>
        <p:spPr>
          <a:xfrm>
            <a:off x="5311550" y="3147347"/>
            <a:ext cx="2378700" cy="783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541" name="Google Shape;541;p48"/>
          <p:cNvGrpSpPr/>
          <p:nvPr/>
        </p:nvGrpSpPr>
        <p:grpSpPr>
          <a:xfrm>
            <a:off x="8500860" y="112197"/>
            <a:ext cx="292730" cy="2767469"/>
            <a:chOff x="8648210" y="218947"/>
            <a:chExt cx="292730" cy="2767469"/>
          </a:xfrm>
        </p:grpSpPr>
        <p:cxnSp>
          <p:nvCxnSpPr>
            <p:cNvPr id="542" name="Google Shape;542;p48"/>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543" name="Google Shape;543;p48"/>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48"/>
            <p:cNvGrpSpPr/>
            <p:nvPr/>
          </p:nvGrpSpPr>
          <p:grpSpPr>
            <a:xfrm>
              <a:off x="8648210" y="1861583"/>
              <a:ext cx="292730" cy="279013"/>
              <a:chOff x="11393374" y="2318175"/>
              <a:chExt cx="425047" cy="405130"/>
            </a:xfrm>
          </p:grpSpPr>
          <p:sp>
            <p:nvSpPr>
              <p:cNvPr id="545" name="Google Shape;545;p48"/>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8"/>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8"/>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8"/>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48"/>
            <p:cNvGrpSpPr/>
            <p:nvPr/>
          </p:nvGrpSpPr>
          <p:grpSpPr>
            <a:xfrm>
              <a:off x="8655113" y="2277539"/>
              <a:ext cx="278924" cy="278923"/>
              <a:chOff x="12321813" y="2369188"/>
              <a:chExt cx="405000" cy="405000"/>
            </a:xfrm>
          </p:grpSpPr>
          <p:sp>
            <p:nvSpPr>
              <p:cNvPr id="550" name="Google Shape;550;p48"/>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8"/>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552" name="Shape 552"/>
        <p:cNvGrpSpPr/>
        <p:nvPr/>
      </p:nvGrpSpPr>
      <p:grpSpPr>
        <a:xfrm>
          <a:off x="0" y="0"/>
          <a:ext cx="0" cy="0"/>
          <a:chOff x="0" y="0"/>
          <a:chExt cx="0" cy="0"/>
        </a:xfrm>
      </p:grpSpPr>
      <p:sp>
        <p:nvSpPr>
          <p:cNvPr id="553" name="Google Shape;553;p49"/>
          <p:cNvSpPr txBox="1"/>
          <p:nvPr>
            <p:ph type="ctrTitle"/>
          </p:nvPr>
        </p:nvSpPr>
        <p:spPr>
          <a:xfrm>
            <a:off x="715100" y="354507"/>
            <a:ext cx="4284000" cy="9978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1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54" name="Google Shape;554;p49"/>
          <p:cNvSpPr txBox="1"/>
          <p:nvPr>
            <p:ph idx="1" type="subTitle"/>
          </p:nvPr>
        </p:nvSpPr>
        <p:spPr>
          <a:xfrm>
            <a:off x="715100" y="1389232"/>
            <a:ext cx="4293900" cy="126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55" name="Google Shape;555;p49"/>
          <p:cNvSpPr txBox="1"/>
          <p:nvPr/>
        </p:nvSpPr>
        <p:spPr>
          <a:xfrm>
            <a:off x="715100" y="3847085"/>
            <a:ext cx="4952100" cy="3999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s" sz="1200">
                <a:solidFill>
                  <a:schemeClr val="dk1"/>
                </a:solidFill>
                <a:latin typeface="Open Sans Medium"/>
                <a:ea typeface="Open Sans Medium"/>
                <a:cs typeface="Open Sans Medium"/>
                <a:sym typeface="Open Sans Medium"/>
              </a:rPr>
              <a:t>CREDITS: This presentation template was created by </a:t>
            </a:r>
            <a:r>
              <a:rPr b="1" lang="es" sz="1200">
                <a:solidFill>
                  <a:schemeClr val="dk1"/>
                </a:solidFill>
                <a:uFill>
                  <a:noFill/>
                </a:uFill>
                <a:latin typeface="Open Sans"/>
                <a:ea typeface="Open Sans"/>
                <a:cs typeface="Open Sans"/>
                <a:sym typeface="Open Sans"/>
                <a:hlinkClick r:id="rId2">
                  <a:extLst>
                    <a:ext uri="{A12FA001-AC4F-418D-AE19-62706E023703}">
                      <ahyp:hlinkClr val="tx"/>
                    </a:ext>
                  </a:extLst>
                </a:hlinkClick>
              </a:rPr>
              <a:t>Slidesgo</a:t>
            </a:r>
            <a:r>
              <a:rPr lang="es" sz="1200">
                <a:solidFill>
                  <a:schemeClr val="dk1"/>
                </a:solidFill>
                <a:latin typeface="Open Sans Medium"/>
                <a:ea typeface="Open Sans Medium"/>
                <a:cs typeface="Open Sans Medium"/>
                <a:sym typeface="Open Sans Medium"/>
              </a:rPr>
              <a:t>, including icons by </a:t>
            </a:r>
            <a:r>
              <a:rPr b="1" lang="es" sz="1200">
                <a:solidFill>
                  <a:schemeClr val="dk1"/>
                </a:solidFill>
                <a:uFill>
                  <a:noFill/>
                </a:uFill>
                <a:latin typeface="Open Sans"/>
                <a:ea typeface="Open Sans"/>
                <a:cs typeface="Open Sans"/>
                <a:sym typeface="Open Sans"/>
                <a:hlinkClick r:id="rId3">
                  <a:extLst>
                    <a:ext uri="{A12FA001-AC4F-418D-AE19-62706E023703}">
                      <ahyp:hlinkClr val="tx"/>
                    </a:ext>
                  </a:extLst>
                </a:hlinkClick>
              </a:rPr>
              <a:t>Flaticon</a:t>
            </a:r>
            <a:r>
              <a:rPr lang="es" sz="1200">
                <a:solidFill>
                  <a:schemeClr val="dk1"/>
                </a:solidFill>
                <a:latin typeface="Open Sans Medium"/>
                <a:ea typeface="Open Sans Medium"/>
                <a:cs typeface="Open Sans Medium"/>
                <a:sym typeface="Open Sans Medium"/>
              </a:rPr>
              <a:t> and infographics &amp; images by </a:t>
            </a:r>
            <a:r>
              <a:rPr b="1" lang="es" sz="1200">
                <a:solidFill>
                  <a:schemeClr val="dk1"/>
                </a:solidFill>
                <a:uFill>
                  <a:noFill/>
                </a:uFill>
                <a:latin typeface="Open Sans"/>
                <a:ea typeface="Open Sans"/>
                <a:cs typeface="Open Sans"/>
                <a:sym typeface="Open Sans"/>
                <a:hlinkClick r:id="rId4">
                  <a:extLst>
                    <a:ext uri="{A12FA001-AC4F-418D-AE19-62706E023703}">
                      <ahyp:hlinkClr val="tx"/>
                    </a:ext>
                  </a:extLst>
                </a:hlinkClick>
              </a:rPr>
              <a:t>Freepik</a:t>
            </a:r>
            <a:endParaRPr b="1" sz="1200">
              <a:solidFill>
                <a:schemeClr val="dk1"/>
              </a:solidFill>
              <a:latin typeface="Open Sans"/>
              <a:ea typeface="Open Sans"/>
              <a:cs typeface="Open Sans"/>
              <a:sym typeface="Open Sans"/>
            </a:endParaRPr>
          </a:p>
        </p:txBody>
      </p:sp>
      <p:grpSp>
        <p:nvGrpSpPr>
          <p:cNvPr id="556" name="Google Shape;556;p49"/>
          <p:cNvGrpSpPr/>
          <p:nvPr/>
        </p:nvGrpSpPr>
        <p:grpSpPr>
          <a:xfrm>
            <a:off x="6076827" y="120946"/>
            <a:ext cx="2716773" cy="293008"/>
            <a:chOff x="6076827" y="120946"/>
            <a:chExt cx="2716773" cy="293008"/>
          </a:xfrm>
        </p:grpSpPr>
        <p:cxnSp>
          <p:nvCxnSpPr>
            <p:cNvPr id="557" name="Google Shape;557;p49"/>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558" name="Google Shape;558;p49"/>
            <p:cNvGrpSpPr/>
            <p:nvPr/>
          </p:nvGrpSpPr>
          <p:grpSpPr>
            <a:xfrm>
              <a:off x="6076827" y="120946"/>
              <a:ext cx="1085372" cy="293008"/>
              <a:chOff x="9815424" y="2071794"/>
              <a:chExt cx="1575972" cy="425452"/>
            </a:xfrm>
          </p:grpSpPr>
          <p:sp>
            <p:nvSpPr>
              <p:cNvPr id="559" name="Google Shape;559;p49"/>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 name="Google Shape;560;p49"/>
              <p:cNvGrpSpPr/>
              <p:nvPr/>
            </p:nvGrpSpPr>
            <p:grpSpPr>
              <a:xfrm>
                <a:off x="9815424" y="2081954"/>
                <a:ext cx="425047" cy="405130"/>
                <a:chOff x="11393374" y="2318175"/>
                <a:chExt cx="425047" cy="405130"/>
              </a:xfrm>
            </p:grpSpPr>
            <p:sp>
              <p:nvSpPr>
                <p:cNvPr id="561" name="Google Shape;561;p49"/>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9"/>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9"/>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9"/>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 name="Google Shape;565;p49"/>
              <p:cNvGrpSpPr/>
              <p:nvPr/>
            </p:nvGrpSpPr>
            <p:grpSpPr>
              <a:xfrm>
                <a:off x="10467961" y="2082020"/>
                <a:ext cx="405000" cy="405000"/>
                <a:chOff x="12321813" y="2369188"/>
                <a:chExt cx="405000" cy="405000"/>
              </a:xfrm>
            </p:grpSpPr>
            <p:sp>
              <p:nvSpPr>
                <p:cNvPr id="566" name="Google Shape;566;p49"/>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9"/>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568" name="Shape 568"/>
        <p:cNvGrpSpPr/>
        <p:nvPr/>
      </p:nvGrpSpPr>
      <p:grpSpPr>
        <a:xfrm>
          <a:off x="0" y="0"/>
          <a:ext cx="0" cy="0"/>
          <a:chOff x="0" y="0"/>
          <a:chExt cx="0" cy="0"/>
        </a:xfrm>
      </p:grpSpPr>
      <p:grpSp>
        <p:nvGrpSpPr>
          <p:cNvPr id="569" name="Google Shape;569;p50"/>
          <p:cNvGrpSpPr/>
          <p:nvPr/>
        </p:nvGrpSpPr>
        <p:grpSpPr>
          <a:xfrm>
            <a:off x="8500860" y="112197"/>
            <a:ext cx="292730" cy="2767469"/>
            <a:chOff x="8648210" y="218947"/>
            <a:chExt cx="292730" cy="2767469"/>
          </a:xfrm>
        </p:grpSpPr>
        <p:cxnSp>
          <p:nvCxnSpPr>
            <p:cNvPr id="570" name="Google Shape;570;p50"/>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571" name="Google Shape;571;p50"/>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 name="Google Shape;572;p50"/>
            <p:cNvGrpSpPr/>
            <p:nvPr/>
          </p:nvGrpSpPr>
          <p:grpSpPr>
            <a:xfrm>
              <a:off x="8648210" y="1861583"/>
              <a:ext cx="292730" cy="279013"/>
              <a:chOff x="11393374" y="2318175"/>
              <a:chExt cx="425047" cy="405130"/>
            </a:xfrm>
          </p:grpSpPr>
          <p:sp>
            <p:nvSpPr>
              <p:cNvPr id="573" name="Google Shape;573;p50"/>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0"/>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0"/>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0"/>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50"/>
            <p:cNvGrpSpPr/>
            <p:nvPr/>
          </p:nvGrpSpPr>
          <p:grpSpPr>
            <a:xfrm>
              <a:off x="8655113" y="2277539"/>
              <a:ext cx="278924" cy="278923"/>
              <a:chOff x="12321813" y="2369188"/>
              <a:chExt cx="405000" cy="405000"/>
            </a:xfrm>
          </p:grpSpPr>
          <p:sp>
            <p:nvSpPr>
              <p:cNvPr id="578" name="Google Shape;578;p50"/>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0"/>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 name="Google Shape;580;p50"/>
          <p:cNvGrpSpPr/>
          <p:nvPr/>
        </p:nvGrpSpPr>
        <p:grpSpPr>
          <a:xfrm>
            <a:off x="350410" y="112197"/>
            <a:ext cx="292730" cy="2767469"/>
            <a:chOff x="8648210" y="218947"/>
            <a:chExt cx="292730" cy="2767469"/>
          </a:xfrm>
        </p:grpSpPr>
        <p:cxnSp>
          <p:nvCxnSpPr>
            <p:cNvPr id="581" name="Google Shape;581;p50"/>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582" name="Google Shape;582;p50"/>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 name="Google Shape;583;p50"/>
            <p:cNvGrpSpPr/>
            <p:nvPr/>
          </p:nvGrpSpPr>
          <p:grpSpPr>
            <a:xfrm>
              <a:off x="8648210" y="1861583"/>
              <a:ext cx="292730" cy="279013"/>
              <a:chOff x="11393374" y="2318175"/>
              <a:chExt cx="425047" cy="405130"/>
            </a:xfrm>
          </p:grpSpPr>
          <p:sp>
            <p:nvSpPr>
              <p:cNvPr id="584" name="Google Shape;584;p50"/>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0"/>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0"/>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0"/>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50"/>
            <p:cNvGrpSpPr/>
            <p:nvPr/>
          </p:nvGrpSpPr>
          <p:grpSpPr>
            <a:xfrm>
              <a:off x="8655113" y="2277539"/>
              <a:ext cx="278924" cy="278923"/>
              <a:chOff x="12321813" y="2369188"/>
              <a:chExt cx="405000" cy="405000"/>
            </a:xfrm>
          </p:grpSpPr>
          <p:sp>
            <p:nvSpPr>
              <p:cNvPr id="589" name="Google Shape;589;p50"/>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0"/>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591" name="Shape 591"/>
        <p:cNvGrpSpPr/>
        <p:nvPr/>
      </p:nvGrpSpPr>
      <p:grpSpPr>
        <a:xfrm>
          <a:off x="0" y="0"/>
          <a:ext cx="0" cy="0"/>
          <a:chOff x="0" y="0"/>
          <a:chExt cx="0" cy="0"/>
        </a:xfrm>
      </p:grpSpPr>
      <p:grpSp>
        <p:nvGrpSpPr>
          <p:cNvPr id="592" name="Google Shape;592;p51"/>
          <p:cNvGrpSpPr/>
          <p:nvPr/>
        </p:nvGrpSpPr>
        <p:grpSpPr>
          <a:xfrm>
            <a:off x="348929" y="4733696"/>
            <a:ext cx="2721150" cy="293008"/>
            <a:chOff x="353000" y="139243"/>
            <a:chExt cx="2721150" cy="293008"/>
          </a:xfrm>
        </p:grpSpPr>
        <p:cxnSp>
          <p:nvCxnSpPr>
            <p:cNvPr id="593" name="Google Shape;593;p51"/>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594" name="Google Shape;594;p51"/>
            <p:cNvGrpSpPr/>
            <p:nvPr/>
          </p:nvGrpSpPr>
          <p:grpSpPr>
            <a:xfrm>
              <a:off x="1988777" y="139243"/>
              <a:ext cx="1085372" cy="293008"/>
              <a:chOff x="9815424" y="2071794"/>
              <a:chExt cx="1575972" cy="425452"/>
            </a:xfrm>
          </p:grpSpPr>
          <p:sp>
            <p:nvSpPr>
              <p:cNvPr id="595" name="Google Shape;595;p51"/>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51"/>
              <p:cNvGrpSpPr/>
              <p:nvPr/>
            </p:nvGrpSpPr>
            <p:grpSpPr>
              <a:xfrm>
                <a:off x="9815424" y="2081954"/>
                <a:ext cx="425047" cy="405130"/>
                <a:chOff x="11393374" y="2318175"/>
                <a:chExt cx="425047" cy="405130"/>
              </a:xfrm>
            </p:grpSpPr>
            <p:sp>
              <p:nvSpPr>
                <p:cNvPr id="597" name="Google Shape;597;p51"/>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1"/>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1"/>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1"/>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51"/>
              <p:cNvGrpSpPr/>
              <p:nvPr/>
            </p:nvGrpSpPr>
            <p:grpSpPr>
              <a:xfrm>
                <a:off x="10467961" y="2082020"/>
                <a:ext cx="405000" cy="405000"/>
                <a:chOff x="12321813" y="2369188"/>
                <a:chExt cx="405000" cy="405000"/>
              </a:xfrm>
            </p:grpSpPr>
            <p:sp>
              <p:nvSpPr>
                <p:cNvPr id="602" name="Google Shape;602;p51"/>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1"/>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4" name="Google Shape;604;p51"/>
          <p:cNvGrpSpPr/>
          <p:nvPr/>
        </p:nvGrpSpPr>
        <p:grpSpPr>
          <a:xfrm>
            <a:off x="353000" y="120946"/>
            <a:ext cx="2721150" cy="293008"/>
            <a:chOff x="353000" y="139243"/>
            <a:chExt cx="2721150" cy="293008"/>
          </a:xfrm>
        </p:grpSpPr>
        <p:cxnSp>
          <p:nvCxnSpPr>
            <p:cNvPr id="605" name="Google Shape;605;p51"/>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606" name="Google Shape;606;p51"/>
            <p:cNvGrpSpPr/>
            <p:nvPr/>
          </p:nvGrpSpPr>
          <p:grpSpPr>
            <a:xfrm>
              <a:off x="1988777" y="139243"/>
              <a:ext cx="1085372" cy="293008"/>
              <a:chOff x="9815424" y="2071794"/>
              <a:chExt cx="1575972" cy="425452"/>
            </a:xfrm>
          </p:grpSpPr>
          <p:sp>
            <p:nvSpPr>
              <p:cNvPr id="607" name="Google Shape;607;p51"/>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 name="Google Shape;608;p51"/>
              <p:cNvGrpSpPr/>
              <p:nvPr/>
            </p:nvGrpSpPr>
            <p:grpSpPr>
              <a:xfrm>
                <a:off x="9815424" y="2081954"/>
                <a:ext cx="425047" cy="405130"/>
                <a:chOff x="11393374" y="2318175"/>
                <a:chExt cx="425047" cy="405130"/>
              </a:xfrm>
            </p:grpSpPr>
            <p:sp>
              <p:nvSpPr>
                <p:cNvPr id="609" name="Google Shape;609;p51"/>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1"/>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1"/>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1"/>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51"/>
              <p:cNvGrpSpPr/>
              <p:nvPr/>
            </p:nvGrpSpPr>
            <p:grpSpPr>
              <a:xfrm>
                <a:off x="10467961" y="2082020"/>
                <a:ext cx="405000" cy="405000"/>
                <a:chOff x="12321813" y="2369188"/>
                <a:chExt cx="405000" cy="405000"/>
              </a:xfrm>
            </p:grpSpPr>
            <p:sp>
              <p:nvSpPr>
                <p:cNvPr id="614" name="Google Shape;614;p51"/>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1"/>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spTree>
      <p:nvGrpSpPr>
        <p:cNvPr id="616" name="Shape 616"/>
        <p:cNvGrpSpPr/>
        <p:nvPr/>
      </p:nvGrpSpPr>
      <p:grpSpPr>
        <a:xfrm>
          <a:off x="0" y="0"/>
          <a:ext cx="0" cy="0"/>
          <a:chOff x="0" y="0"/>
          <a:chExt cx="0" cy="0"/>
        </a:xfrm>
      </p:grpSpPr>
      <p:grpSp>
        <p:nvGrpSpPr>
          <p:cNvPr id="617" name="Google Shape;617;p52"/>
          <p:cNvGrpSpPr/>
          <p:nvPr/>
        </p:nvGrpSpPr>
        <p:grpSpPr>
          <a:xfrm>
            <a:off x="353000" y="120946"/>
            <a:ext cx="2721150" cy="293008"/>
            <a:chOff x="353000" y="139243"/>
            <a:chExt cx="2721150" cy="293008"/>
          </a:xfrm>
        </p:grpSpPr>
        <p:cxnSp>
          <p:nvCxnSpPr>
            <p:cNvPr id="618" name="Google Shape;618;p52"/>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619" name="Google Shape;619;p52"/>
            <p:cNvGrpSpPr/>
            <p:nvPr/>
          </p:nvGrpSpPr>
          <p:grpSpPr>
            <a:xfrm>
              <a:off x="1988777" y="139243"/>
              <a:ext cx="1085372" cy="293008"/>
              <a:chOff x="9815424" y="2071794"/>
              <a:chExt cx="1575972" cy="425452"/>
            </a:xfrm>
          </p:grpSpPr>
          <p:sp>
            <p:nvSpPr>
              <p:cNvPr id="620" name="Google Shape;620;p52"/>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 name="Google Shape;621;p52"/>
              <p:cNvGrpSpPr/>
              <p:nvPr/>
            </p:nvGrpSpPr>
            <p:grpSpPr>
              <a:xfrm>
                <a:off x="9815424" y="2081954"/>
                <a:ext cx="425047" cy="405130"/>
                <a:chOff x="11393374" y="2318175"/>
                <a:chExt cx="425047" cy="405130"/>
              </a:xfrm>
            </p:grpSpPr>
            <p:sp>
              <p:nvSpPr>
                <p:cNvPr id="622" name="Google Shape;622;p52"/>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2"/>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2"/>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2"/>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 name="Google Shape;626;p52"/>
              <p:cNvGrpSpPr/>
              <p:nvPr/>
            </p:nvGrpSpPr>
            <p:grpSpPr>
              <a:xfrm>
                <a:off x="10467961" y="2082020"/>
                <a:ext cx="405000" cy="405000"/>
                <a:chOff x="12321813" y="2369188"/>
                <a:chExt cx="405000" cy="405000"/>
              </a:xfrm>
            </p:grpSpPr>
            <p:sp>
              <p:nvSpPr>
                <p:cNvPr id="627" name="Google Shape;627;p52"/>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2"/>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9" name="Google Shape;629;p52"/>
          <p:cNvGrpSpPr/>
          <p:nvPr/>
        </p:nvGrpSpPr>
        <p:grpSpPr>
          <a:xfrm>
            <a:off x="6076827" y="4738296"/>
            <a:ext cx="2716773" cy="293008"/>
            <a:chOff x="6076827" y="120946"/>
            <a:chExt cx="2716773" cy="293008"/>
          </a:xfrm>
        </p:grpSpPr>
        <p:cxnSp>
          <p:nvCxnSpPr>
            <p:cNvPr id="630" name="Google Shape;630;p52"/>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631" name="Google Shape;631;p52"/>
            <p:cNvGrpSpPr/>
            <p:nvPr/>
          </p:nvGrpSpPr>
          <p:grpSpPr>
            <a:xfrm>
              <a:off x="6076827" y="120946"/>
              <a:ext cx="1085372" cy="293008"/>
              <a:chOff x="9815424" y="2071794"/>
              <a:chExt cx="1575972" cy="425452"/>
            </a:xfrm>
          </p:grpSpPr>
          <p:sp>
            <p:nvSpPr>
              <p:cNvPr id="632" name="Google Shape;632;p52"/>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52"/>
              <p:cNvGrpSpPr/>
              <p:nvPr/>
            </p:nvGrpSpPr>
            <p:grpSpPr>
              <a:xfrm>
                <a:off x="9815424" y="2081954"/>
                <a:ext cx="425047" cy="405130"/>
                <a:chOff x="11393374" y="2318175"/>
                <a:chExt cx="425047" cy="405130"/>
              </a:xfrm>
            </p:grpSpPr>
            <p:sp>
              <p:nvSpPr>
                <p:cNvPr id="634" name="Google Shape;634;p52"/>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2"/>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2"/>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2"/>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52"/>
              <p:cNvGrpSpPr/>
              <p:nvPr/>
            </p:nvGrpSpPr>
            <p:grpSpPr>
              <a:xfrm>
                <a:off x="10467961" y="2082020"/>
                <a:ext cx="405000" cy="405000"/>
                <a:chOff x="12321813" y="2369188"/>
                <a:chExt cx="405000" cy="405000"/>
              </a:xfrm>
            </p:grpSpPr>
            <p:sp>
              <p:nvSpPr>
                <p:cNvPr id="639" name="Google Shape;639;p52"/>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2"/>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2" name="Google Shape;32;p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 name="Google Shape;39;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3.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6.xml"/><Relationship Id="rId22" Type="http://schemas.openxmlformats.org/officeDocument/2006/relationships/slideLayout" Target="../slideLayouts/slideLayout38.xml"/><Relationship Id="rId21" Type="http://schemas.openxmlformats.org/officeDocument/2006/relationships/slideLayout" Target="../slideLayouts/slideLayout37.xml"/><Relationship Id="rId24" Type="http://schemas.openxmlformats.org/officeDocument/2006/relationships/slideLayout" Target="../slideLayouts/slideLayout40.xml"/><Relationship Id="rId23" Type="http://schemas.openxmlformats.org/officeDocument/2006/relationships/slideLayout" Target="../slideLayouts/slideLayout39.xml"/><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26" Type="http://schemas.openxmlformats.org/officeDocument/2006/relationships/slideLayout" Target="../slideLayouts/slideLayout42.xml"/><Relationship Id="rId25" Type="http://schemas.openxmlformats.org/officeDocument/2006/relationships/slideLayout" Target="../slideLayouts/slideLayout41.xml"/><Relationship Id="rId28" Type="http://schemas.openxmlformats.org/officeDocument/2006/relationships/slideLayout" Target="../slideLayouts/slideLayout44.xml"/><Relationship Id="rId27" Type="http://schemas.openxmlformats.org/officeDocument/2006/relationships/slideLayout" Target="../slideLayouts/slideLayout43.xml"/><Relationship Id="rId5" Type="http://schemas.openxmlformats.org/officeDocument/2006/relationships/slideLayout" Target="../slideLayouts/slideLayout21.xml"/><Relationship Id="rId6" Type="http://schemas.openxmlformats.org/officeDocument/2006/relationships/slideLayout" Target="../slideLayouts/slideLayout22.xml"/><Relationship Id="rId29" Type="http://schemas.openxmlformats.org/officeDocument/2006/relationships/slideLayout" Target="../slideLayouts/slideLayout45.xml"/><Relationship Id="rId7" Type="http://schemas.openxmlformats.org/officeDocument/2006/relationships/slideLayout" Target="../slideLayouts/slideLayout23.xml"/><Relationship Id="rId8" Type="http://schemas.openxmlformats.org/officeDocument/2006/relationships/slideLayout" Target="../slideLayouts/slideLayout24.xml"/><Relationship Id="rId31" Type="http://schemas.openxmlformats.org/officeDocument/2006/relationships/slideLayout" Target="../slideLayouts/slideLayout47.xml"/><Relationship Id="rId30" Type="http://schemas.openxmlformats.org/officeDocument/2006/relationships/slideLayout" Target="../slideLayouts/slideLayout46.xml"/><Relationship Id="rId11" Type="http://schemas.openxmlformats.org/officeDocument/2006/relationships/slideLayout" Target="../slideLayouts/slideLayout27.xml"/><Relationship Id="rId33" Type="http://schemas.openxmlformats.org/officeDocument/2006/relationships/slideLayout" Target="../slideLayouts/slideLayout49.xml"/><Relationship Id="rId10" Type="http://schemas.openxmlformats.org/officeDocument/2006/relationships/slideLayout" Target="../slideLayouts/slideLayout26.xml"/><Relationship Id="rId32" Type="http://schemas.openxmlformats.org/officeDocument/2006/relationships/slideLayout" Target="../slideLayouts/slideLayout48.xml"/><Relationship Id="rId13" Type="http://schemas.openxmlformats.org/officeDocument/2006/relationships/slideLayout" Target="../slideLayouts/slideLayout29.xml"/><Relationship Id="rId35" Type="http://schemas.openxmlformats.org/officeDocument/2006/relationships/theme" Target="../theme/theme2.xml"/><Relationship Id="rId12" Type="http://schemas.openxmlformats.org/officeDocument/2006/relationships/slideLayout" Target="../slideLayouts/slideLayout28.xml"/><Relationship Id="rId34" Type="http://schemas.openxmlformats.org/officeDocument/2006/relationships/slideLayout" Target="../slideLayouts/slideLayout50.xml"/><Relationship Id="rId15" Type="http://schemas.openxmlformats.org/officeDocument/2006/relationships/slideLayout" Target="../slideLayouts/slideLayout31.xml"/><Relationship Id="rId14" Type="http://schemas.openxmlformats.org/officeDocument/2006/relationships/slideLayout" Target="../slideLayouts/slideLayout30.xml"/><Relationship Id="rId17" Type="http://schemas.openxmlformats.org/officeDocument/2006/relationships/slideLayout" Target="../slideLayouts/slideLayout33.xml"/><Relationship Id="rId16" Type="http://schemas.openxmlformats.org/officeDocument/2006/relationships/slideLayout" Target="../slideLayouts/slideLayout32.xml"/><Relationship Id="rId19" Type="http://schemas.openxmlformats.org/officeDocument/2006/relationships/slideLayout" Target="../slideLayouts/slideLayout35.xml"/><Relationship Id="rId18"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074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 name="Google Shape;7;p1"/>
          <p:cNvSpPr txBox="1"/>
          <p:nvPr>
            <p:ph idx="1" type="body"/>
          </p:nvPr>
        </p:nvSpPr>
        <p:spPr>
          <a:xfrm>
            <a:off x="715100" y="1242450"/>
            <a:ext cx="7713900" cy="336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mc:Choice Requires="p14">
      <p:transition spd="slow" p14:dur="2000">
        <p:push/>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2" name="Shape 72"/>
        <p:cNvGrpSpPr/>
        <p:nvPr/>
      </p:nvGrpSpPr>
      <p:grpSpPr>
        <a:xfrm>
          <a:off x="0" y="0"/>
          <a:ext cx="0" cy="0"/>
          <a:chOff x="0" y="0"/>
          <a:chExt cx="0" cy="0"/>
        </a:xfrm>
      </p:grpSpPr>
      <p:sp>
        <p:nvSpPr>
          <p:cNvPr id="73" name="Google Shape;73;p18"/>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1pPr>
            <a:lvl2pPr lvl="1"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2pPr>
            <a:lvl3pPr lvl="2"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3pPr>
            <a:lvl4pPr lvl="3"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4pPr>
            <a:lvl5pPr lvl="4"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5pPr>
            <a:lvl6pPr lvl="5"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6pPr>
            <a:lvl7pPr lvl="6"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7pPr>
            <a:lvl8pPr lvl="7"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8pPr>
            <a:lvl9pPr lvl="8"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9pPr>
          </a:lstStyle>
          <a:p/>
        </p:txBody>
      </p:sp>
      <p:sp>
        <p:nvSpPr>
          <p:cNvPr id="74" name="Google Shape;74;p18"/>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1pPr>
            <a:lvl2pPr indent="-317500" lvl="1" marL="914400" rtl="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2pPr>
            <a:lvl3pPr indent="-317500" lvl="2" marL="1371600" rtl="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3pPr>
            <a:lvl4pPr indent="-317500" lvl="3" marL="1828800" rtl="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4pPr>
            <a:lvl5pPr indent="-317500" lvl="4" marL="2286000" rtl="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5pPr>
            <a:lvl6pPr indent="-317500" lvl="5" marL="2743200" rtl="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6pPr>
            <a:lvl7pPr indent="-317500" lvl="6" marL="3200400" rtl="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7pPr>
            <a:lvl8pPr indent="-317500" lvl="7" marL="3657600" rtl="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8pPr>
            <a:lvl9pPr indent="-317500" lvl="8" marL="4114800" rtl="0">
              <a:lnSpc>
                <a:spcPct val="100000"/>
              </a:lnSpc>
              <a:spcBef>
                <a:spcPts val="1600"/>
              </a:spcBef>
              <a:spcAft>
                <a:spcPts val="160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 id="2147483692" r:id="rId29"/>
    <p:sldLayoutId id="2147483693" r:id="rId30"/>
    <p:sldLayoutId id="2147483694" r:id="rId31"/>
    <p:sldLayoutId id="2147483695" r:id="rId32"/>
    <p:sldLayoutId id="2147483696" r:id="rId33"/>
    <p:sldLayoutId id="2147483697" r:id="rId34"/>
  </p:sldLayoutIdLst>
  <mc:AlternateContent>
    <mc:Choice Requires="p14">
      <p:transition spd="slow" p14:dur="2000">
        <p:push/>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3.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53"/>
          <p:cNvSpPr txBox="1"/>
          <p:nvPr>
            <p:ph type="ctrTitle"/>
          </p:nvPr>
        </p:nvSpPr>
        <p:spPr>
          <a:xfrm>
            <a:off x="1078350" y="799675"/>
            <a:ext cx="4652400" cy="21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File </a:t>
            </a:r>
            <a:endParaRPr/>
          </a:p>
          <a:p>
            <a:pPr indent="0" lvl="0" marL="0" rtl="0" algn="l">
              <a:spcBef>
                <a:spcPts val="0"/>
              </a:spcBef>
              <a:spcAft>
                <a:spcPts val="0"/>
              </a:spcAft>
              <a:buNone/>
            </a:pPr>
            <a:r>
              <a:rPr lang="es"/>
              <a:t>Transfer</a:t>
            </a:r>
            <a:endParaRPr/>
          </a:p>
          <a:p>
            <a:pPr indent="0" lvl="0" marL="0" rtl="0" algn="l">
              <a:spcBef>
                <a:spcPts val="0"/>
              </a:spcBef>
              <a:spcAft>
                <a:spcPts val="0"/>
              </a:spcAft>
              <a:buNone/>
            </a:pPr>
            <a:r>
              <a:rPr lang="es"/>
              <a:t>Protocol</a:t>
            </a:r>
            <a:endParaRPr/>
          </a:p>
        </p:txBody>
      </p:sp>
      <p:cxnSp>
        <p:nvCxnSpPr>
          <p:cNvPr id="646" name="Google Shape;646;p53"/>
          <p:cNvCxnSpPr/>
          <p:nvPr/>
        </p:nvCxnSpPr>
        <p:spPr>
          <a:xfrm>
            <a:off x="3674300" y="2069550"/>
            <a:ext cx="552600" cy="0"/>
          </a:xfrm>
          <a:prstGeom prst="straightConnector1">
            <a:avLst/>
          </a:prstGeom>
          <a:noFill/>
          <a:ln cap="flat" cmpd="sng" w="19050">
            <a:solidFill>
              <a:schemeClr val="dk1"/>
            </a:solidFill>
            <a:prstDash val="solid"/>
            <a:round/>
            <a:headEnd len="med" w="med" type="none"/>
            <a:tailEnd len="med" w="med" type="stealth"/>
          </a:ln>
        </p:spPr>
      </p:cxnSp>
      <p:grpSp>
        <p:nvGrpSpPr>
          <p:cNvPr id="647" name="Google Shape;647;p53"/>
          <p:cNvGrpSpPr/>
          <p:nvPr/>
        </p:nvGrpSpPr>
        <p:grpSpPr>
          <a:xfrm>
            <a:off x="6507498" y="2917498"/>
            <a:ext cx="3524464" cy="4496740"/>
            <a:chOff x="6483100" y="2237750"/>
            <a:chExt cx="898250" cy="1146075"/>
          </a:xfrm>
        </p:grpSpPr>
        <p:sp>
          <p:nvSpPr>
            <p:cNvPr id="648" name="Google Shape;648;p53"/>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3"/>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3"/>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3"/>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3"/>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3"/>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3"/>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3"/>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3"/>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3"/>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3"/>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3"/>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3"/>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3"/>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3"/>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3"/>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3"/>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3"/>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3"/>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3"/>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3"/>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3"/>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3"/>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3"/>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3"/>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3"/>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3"/>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3"/>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3"/>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3"/>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3"/>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3"/>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3"/>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3"/>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3"/>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3"/>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3"/>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3"/>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3"/>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3"/>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3"/>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3"/>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3"/>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3"/>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3"/>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3"/>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3"/>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3"/>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3"/>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3"/>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3"/>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3"/>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3"/>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3"/>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3"/>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3"/>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3"/>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3"/>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3"/>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3"/>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3"/>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3"/>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3"/>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3"/>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3"/>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3"/>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 name="Google Shape;715;p53"/>
          <p:cNvGrpSpPr/>
          <p:nvPr/>
        </p:nvGrpSpPr>
        <p:grpSpPr>
          <a:xfrm>
            <a:off x="6710076" y="961685"/>
            <a:ext cx="1718823" cy="935599"/>
            <a:chOff x="238125" y="2409350"/>
            <a:chExt cx="760575" cy="414000"/>
          </a:xfrm>
        </p:grpSpPr>
        <p:sp>
          <p:nvSpPr>
            <p:cNvPr id="716" name="Google Shape;716;p53"/>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3"/>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3"/>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3"/>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3"/>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3"/>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3"/>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3"/>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3"/>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3"/>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3"/>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3"/>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53"/>
          <p:cNvGrpSpPr/>
          <p:nvPr/>
        </p:nvGrpSpPr>
        <p:grpSpPr>
          <a:xfrm>
            <a:off x="5464073" y="2460613"/>
            <a:ext cx="1147199" cy="637372"/>
            <a:chOff x="315275" y="3124950"/>
            <a:chExt cx="658175" cy="365675"/>
          </a:xfrm>
        </p:grpSpPr>
        <p:sp>
          <p:nvSpPr>
            <p:cNvPr id="729" name="Google Shape;729;p53"/>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3"/>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3"/>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3"/>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3"/>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3"/>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53"/>
          <p:cNvGrpSpPr/>
          <p:nvPr/>
        </p:nvGrpSpPr>
        <p:grpSpPr>
          <a:xfrm flipH="1">
            <a:off x="6333399" y="714161"/>
            <a:ext cx="744001" cy="413322"/>
            <a:chOff x="315275" y="3124950"/>
            <a:chExt cx="658175" cy="365675"/>
          </a:xfrm>
        </p:grpSpPr>
        <p:sp>
          <p:nvSpPr>
            <p:cNvPr id="736" name="Google Shape;736;p53"/>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3"/>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3"/>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3"/>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3"/>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3"/>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 name="Google Shape;742;p53"/>
          <p:cNvSpPr/>
          <p:nvPr/>
        </p:nvSpPr>
        <p:spPr>
          <a:xfrm>
            <a:off x="639100" y="3720450"/>
            <a:ext cx="684600" cy="4134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200">
                <a:solidFill>
                  <a:schemeClr val="accent4"/>
                </a:solidFill>
              </a:rPr>
              <a:t>(FTP)</a:t>
            </a:r>
            <a:endParaRPr b="1" sz="1200">
              <a:solidFill>
                <a:schemeClr val="accent4"/>
              </a:solidFill>
            </a:endParaRPr>
          </a:p>
        </p:txBody>
      </p:sp>
      <p:sp>
        <p:nvSpPr>
          <p:cNvPr id="743" name="Google Shape;743;p53"/>
          <p:cNvSpPr txBox="1"/>
          <p:nvPr>
            <p:ph type="ctrTitle"/>
          </p:nvPr>
        </p:nvSpPr>
        <p:spPr>
          <a:xfrm>
            <a:off x="1323700" y="2998350"/>
            <a:ext cx="57537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2200">
                <a:latin typeface="Golos Text"/>
                <a:ea typeface="Golos Text"/>
                <a:cs typeface="Golos Text"/>
                <a:sym typeface="Golos Text"/>
              </a:rPr>
              <a:t>Grupo</a:t>
            </a:r>
            <a:r>
              <a:rPr lang="es" sz="2200">
                <a:latin typeface="Golos Text"/>
                <a:ea typeface="Golos Text"/>
                <a:cs typeface="Golos Text"/>
                <a:sym typeface="Golos Text"/>
              </a:rPr>
              <a:t>:</a:t>
            </a:r>
            <a:r>
              <a:rPr lang="es" sz="2200">
                <a:latin typeface="Golos Text"/>
                <a:ea typeface="Golos Text"/>
                <a:cs typeface="Golos Text"/>
                <a:sym typeface="Golos Text"/>
              </a:rPr>
              <a:t> </a:t>
            </a:r>
            <a:r>
              <a:rPr lang="es" sz="2200">
                <a:latin typeface="Golos Text"/>
                <a:ea typeface="Golos Text"/>
                <a:cs typeface="Golos Text"/>
                <a:sym typeface="Golos Text"/>
              </a:rPr>
              <a:t>Di Nardo, Maciel y Serra</a:t>
            </a:r>
            <a:endParaRPr sz="2200">
              <a:latin typeface="Golos Text"/>
              <a:ea typeface="Golos Text"/>
              <a:cs typeface="Golos Text"/>
              <a:sym typeface="Golos Tex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62"/>
          <p:cNvSpPr txBox="1"/>
          <p:nvPr>
            <p:ph idx="1" type="subTitle"/>
          </p:nvPr>
        </p:nvSpPr>
        <p:spPr>
          <a:xfrm>
            <a:off x="2643600" y="720525"/>
            <a:ext cx="3856800" cy="97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t>El cliente </a:t>
            </a:r>
            <a:r>
              <a:rPr lang="es" sz="1800"/>
              <a:t>una vez conectado </a:t>
            </a:r>
            <a:r>
              <a:rPr lang="es" sz="1800"/>
              <a:t>al servidor FTP, utiliza una serie de comandos para controlar su funcionamiento:</a:t>
            </a:r>
            <a:endParaRPr sz="1800"/>
          </a:p>
          <a:p>
            <a:pPr indent="0" lvl="0" marL="457200" rtl="0" algn="l">
              <a:spcBef>
                <a:spcPts val="0"/>
              </a:spcBef>
              <a:spcAft>
                <a:spcPts val="0"/>
              </a:spcAft>
              <a:buNone/>
            </a:pPr>
            <a:r>
              <a:t/>
            </a:r>
            <a:endParaRPr sz="1500"/>
          </a:p>
        </p:txBody>
      </p:sp>
      <p:sp>
        <p:nvSpPr>
          <p:cNvPr id="982" name="Google Shape;982;p62"/>
          <p:cNvSpPr txBox="1"/>
          <p:nvPr>
            <p:ph idx="2" type="subTitle"/>
          </p:nvPr>
        </p:nvSpPr>
        <p:spPr>
          <a:xfrm>
            <a:off x="1069600" y="81400"/>
            <a:ext cx="6865800" cy="5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 sz="2600">
                <a:latin typeface="Golos Text"/>
                <a:ea typeface="Golos Text"/>
                <a:cs typeface="Golos Text"/>
                <a:sym typeface="Golos Text"/>
              </a:rPr>
              <a:t>El Cliente</a:t>
            </a:r>
            <a:endParaRPr b="1" sz="2600">
              <a:latin typeface="Golos Text"/>
              <a:ea typeface="Golos Text"/>
              <a:cs typeface="Golos Text"/>
              <a:sym typeface="Golos Text"/>
            </a:endParaRPr>
          </a:p>
        </p:txBody>
      </p:sp>
      <p:sp>
        <p:nvSpPr>
          <p:cNvPr id="983" name="Google Shape;983;p62"/>
          <p:cNvSpPr txBox="1"/>
          <p:nvPr/>
        </p:nvSpPr>
        <p:spPr>
          <a:xfrm>
            <a:off x="542450" y="2116500"/>
            <a:ext cx="3458100" cy="22626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dk1"/>
              </a:buClr>
              <a:buSzPts val="1500"/>
              <a:buFont typeface="Golos Text"/>
              <a:buChar char="●"/>
            </a:pPr>
            <a:r>
              <a:rPr lang="es" sz="1500">
                <a:solidFill>
                  <a:schemeClr val="dk1"/>
                </a:solidFill>
                <a:latin typeface="Golos Text"/>
                <a:ea typeface="Golos Text"/>
                <a:cs typeface="Golos Text"/>
                <a:sym typeface="Golos Text"/>
              </a:rPr>
              <a:t>USER: Autentica al usuario en el servidor FTP.</a:t>
            </a:r>
            <a:endParaRPr sz="1500">
              <a:solidFill>
                <a:schemeClr val="dk1"/>
              </a:solidFill>
              <a:latin typeface="Golos Text"/>
              <a:ea typeface="Golos Text"/>
              <a:cs typeface="Golos Text"/>
              <a:sym typeface="Golos Text"/>
            </a:endParaRPr>
          </a:p>
          <a:p>
            <a:pPr indent="0" lvl="0" marL="457200" rtl="0" algn="l">
              <a:spcBef>
                <a:spcPts val="0"/>
              </a:spcBef>
              <a:spcAft>
                <a:spcPts val="0"/>
              </a:spcAft>
              <a:buNone/>
            </a:pPr>
            <a:r>
              <a:t/>
            </a:r>
            <a:endParaRPr sz="1500">
              <a:solidFill>
                <a:schemeClr val="dk1"/>
              </a:solidFill>
              <a:latin typeface="Golos Text"/>
              <a:ea typeface="Golos Text"/>
              <a:cs typeface="Golos Text"/>
              <a:sym typeface="Golos Text"/>
            </a:endParaRPr>
          </a:p>
          <a:p>
            <a:pPr indent="-323850" lvl="0" marL="457200" rtl="0" algn="l">
              <a:spcBef>
                <a:spcPts val="0"/>
              </a:spcBef>
              <a:spcAft>
                <a:spcPts val="0"/>
              </a:spcAft>
              <a:buClr>
                <a:schemeClr val="dk1"/>
              </a:buClr>
              <a:buSzPts val="1500"/>
              <a:buFont typeface="Golos Text"/>
              <a:buChar char="●"/>
            </a:pPr>
            <a:r>
              <a:rPr lang="es" sz="1500">
                <a:solidFill>
                  <a:schemeClr val="dk1"/>
                </a:solidFill>
                <a:latin typeface="Golos Text"/>
                <a:ea typeface="Golos Text"/>
                <a:cs typeface="Golos Text"/>
                <a:sym typeface="Golos Text"/>
              </a:rPr>
              <a:t>PASS: Proporciona la contraseña del usuario.</a:t>
            </a:r>
            <a:endParaRPr sz="1500">
              <a:solidFill>
                <a:schemeClr val="dk1"/>
              </a:solidFill>
              <a:latin typeface="Golos Text"/>
              <a:ea typeface="Golos Text"/>
              <a:cs typeface="Golos Text"/>
              <a:sym typeface="Golos Text"/>
            </a:endParaRPr>
          </a:p>
          <a:p>
            <a:pPr indent="0" lvl="0" marL="457200" rtl="0" algn="l">
              <a:spcBef>
                <a:spcPts val="0"/>
              </a:spcBef>
              <a:spcAft>
                <a:spcPts val="0"/>
              </a:spcAft>
              <a:buNone/>
            </a:pPr>
            <a:r>
              <a:t/>
            </a:r>
            <a:endParaRPr sz="1500">
              <a:solidFill>
                <a:schemeClr val="dk1"/>
              </a:solidFill>
              <a:latin typeface="Golos Text"/>
              <a:ea typeface="Golos Text"/>
              <a:cs typeface="Golos Text"/>
              <a:sym typeface="Golos Text"/>
            </a:endParaRPr>
          </a:p>
          <a:p>
            <a:pPr indent="-323850" lvl="0" marL="457200" rtl="0" algn="l">
              <a:spcBef>
                <a:spcPts val="0"/>
              </a:spcBef>
              <a:spcAft>
                <a:spcPts val="0"/>
              </a:spcAft>
              <a:buClr>
                <a:schemeClr val="dk1"/>
              </a:buClr>
              <a:buSzPts val="1500"/>
              <a:buFont typeface="Golos Text"/>
              <a:buChar char="●"/>
            </a:pPr>
            <a:r>
              <a:rPr lang="es" sz="1500">
                <a:solidFill>
                  <a:schemeClr val="dk1"/>
                </a:solidFill>
                <a:latin typeface="Golos Text"/>
                <a:ea typeface="Golos Text"/>
                <a:cs typeface="Golos Text"/>
                <a:sym typeface="Golos Text"/>
              </a:rPr>
              <a:t>LIST: Solicita al servidor una lista de archivos y directorios en el directorio actual.</a:t>
            </a:r>
            <a:endParaRPr sz="1800">
              <a:solidFill>
                <a:schemeClr val="dk1"/>
              </a:solidFill>
              <a:latin typeface="Golos Text"/>
              <a:ea typeface="Golos Text"/>
              <a:cs typeface="Golos Text"/>
              <a:sym typeface="Golos Text"/>
            </a:endParaRPr>
          </a:p>
        </p:txBody>
      </p:sp>
      <p:sp>
        <p:nvSpPr>
          <p:cNvPr id="984" name="Google Shape;984;p62"/>
          <p:cNvSpPr txBox="1"/>
          <p:nvPr/>
        </p:nvSpPr>
        <p:spPr>
          <a:xfrm>
            <a:off x="4204050" y="2116500"/>
            <a:ext cx="3458100" cy="20778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dk1"/>
              </a:buClr>
              <a:buSzPts val="1500"/>
              <a:buFont typeface="Golos Text"/>
              <a:buChar char="●"/>
            </a:pPr>
            <a:r>
              <a:rPr lang="es" sz="1500">
                <a:solidFill>
                  <a:schemeClr val="dk1"/>
                </a:solidFill>
                <a:latin typeface="Golos Text"/>
                <a:ea typeface="Golos Text"/>
                <a:cs typeface="Golos Text"/>
                <a:sym typeface="Golos Text"/>
              </a:rPr>
              <a:t>RETR: Solicita la descarga de un archivo desde el servidor.</a:t>
            </a:r>
            <a:endParaRPr sz="1500">
              <a:solidFill>
                <a:schemeClr val="dk1"/>
              </a:solidFill>
              <a:latin typeface="Golos Text"/>
              <a:ea typeface="Golos Text"/>
              <a:cs typeface="Golos Text"/>
              <a:sym typeface="Golos Text"/>
            </a:endParaRPr>
          </a:p>
          <a:p>
            <a:pPr indent="0" lvl="0" marL="457200" rtl="0" algn="l">
              <a:spcBef>
                <a:spcPts val="0"/>
              </a:spcBef>
              <a:spcAft>
                <a:spcPts val="0"/>
              </a:spcAft>
              <a:buNone/>
            </a:pPr>
            <a:r>
              <a:t/>
            </a:r>
            <a:endParaRPr sz="1500">
              <a:solidFill>
                <a:schemeClr val="dk1"/>
              </a:solidFill>
              <a:latin typeface="Golos Text"/>
              <a:ea typeface="Golos Text"/>
              <a:cs typeface="Golos Text"/>
              <a:sym typeface="Golos Text"/>
            </a:endParaRPr>
          </a:p>
          <a:p>
            <a:pPr indent="-323850" lvl="0" marL="457200" rtl="0" algn="l">
              <a:spcBef>
                <a:spcPts val="0"/>
              </a:spcBef>
              <a:spcAft>
                <a:spcPts val="0"/>
              </a:spcAft>
              <a:buClr>
                <a:schemeClr val="dk1"/>
              </a:buClr>
              <a:buSzPts val="1500"/>
              <a:buFont typeface="Golos Text"/>
              <a:buChar char="●"/>
            </a:pPr>
            <a:r>
              <a:rPr lang="es" sz="1500">
                <a:solidFill>
                  <a:schemeClr val="dk1"/>
                </a:solidFill>
                <a:latin typeface="Golos Text"/>
                <a:ea typeface="Golos Text"/>
                <a:cs typeface="Golos Text"/>
                <a:sym typeface="Golos Text"/>
              </a:rPr>
              <a:t>STOR: Solicita la subida de un archivo al servidor.</a:t>
            </a:r>
            <a:endParaRPr sz="1500">
              <a:solidFill>
                <a:schemeClr val="dk1"/>
              </a:solidFill>
              <a:latin typeface="Golos Text"/>
              <a:ea typeface="Golos Text"/>
              <a:cs typeface="Golos Text"/>
              <a:sym typeface="Golos Text"/>
            </a:endParaRPr>
          </a:p>
          <a:p>
            <a:pPr indent="0" lvl="0" marL="457200" rtl="0" algn="l">
              <a:spcBef>
                <a:spcPts val="0"/>
              </a:spcBef>
              <a:spcAft>
                <a:spcPts val="0"/>
              </a:spcAft>
              <a:buNone/>
            </a:pPr>
            <a:r>
              <a:t/>
            </a:r>
            <a:endParaRPr sz="1500">
              <a:solidFill>
                <a:schemeClr val="dk1"/>
              </a:solidFill>
              <a:latin typeface="Golos Text"/>
              <a:ea typeface="Golos Text"/>
              <a:cs typeface="Golos Text"/>
              <a:sym typeface="Golos Text"/>
            </a:endParaRPr>
          </a:p>
          <a:p>
            <a:pPr indent="-317500" lvl="0" marL="457200" rtl="0" algn="l">
              <a:spcBef>
                <a:spcPts val="0"/>
              </a:spcBef>
              <a:spcAft>
                <a:spcPts val="0"/>
              </a:spcAft>
              <a:buClr>
                <a:schemeClr val="dk1"/>
              </a:buClr>
              <a:buSzPts val="1400"/>
              <a:buFont typeface="Golos Text"/>
              <a:buChar char="●"/>
            </a:pPr>
            <a:r>
              <a:rPr lang="es" sz="1500">
                <a:solidFill>
                  <a:schemeClr val="dk1"/>
                </a:solidFill>
                <a:latin typeface="Golos Text"/>
                <a:ea typeface="Golos Text"/>
                <a:cs typeface="Golos Text"/>
                <a:sym typeface="Golos Text"/>
              </a:rPr>
              <a:t>DELE: Solicita la eliminación de un archivo en el servidor</a:t>
            </a:r>
            <a:r>
              <a:rPr lang="es" sz="1800">
                <a:solidFill>
                  <a:schemeClr val="dk1"/>
                </a:solidFill>
                <a:latin typeface="Golos Text"/>
                <a:ea typeface="Golos Text"/>
                <a:cs typeface="Golos Text"/>
                <a:sym typeface="Golos Text"/>
              </a:rPr>
              <a:t>.</a:t>
            </a:r>
            <a:endParaRPr sz="1700">
              <a:latin typeface="Golos Text"/>
              <a:ea typeface="Golos Text"/>
              <a:cs typeface="Golos Text"/>
              <a:sym typeface="Golos Text"/>
            </a:endParaRPr>
          </a:p>
        </p:txBody>
      </p:sp>
      <p:grpSp>
        <p:nvGrpSpPr>
          <p:cNvPr id="985" name="Google Shape;985;p62"/>
          <p:cNvGrpSpPr/>
          <p:nvPr/>
        </p:nvGrpSpPr>
        <p:grpSpPr>
          <a:xfrm flipH="1" rot="9065799">
            <a:off x="-543165" y="-753952"/>
            <a:ext cx="3310948" cy="2196012"/>
            <a:chOff x="4388650" y="2224200"/>
            <a:chExt cx="1707525" cy="1174775"/>
          </a:xfrm>
        </p:grpSpPr>
        <p:sp>
          <p:nvSpPr>
            <p:cNvPr id="986" name="Google Shape;986;p62"/>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2"/>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2"/>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2"/>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2"/>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2"/>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2"/>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2"/>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2"/>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2"/>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2"/>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2"/>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2"/>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2"/>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2"/>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2"/>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2"/>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rgbClr val="EDB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2"/>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rgbClr val="EDB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2"/>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rgbClr val="3337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2"/>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rgbClr val="3337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2"/>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2"/>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2"/>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2"/>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2"/>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2"/>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2"/>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2"/>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2"/>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2"/>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2"/>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2"/>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2"/>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2"/>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2"/>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2"/>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2"/>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2"/>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2"/>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2"/>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2"/>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rgbClr val="3337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2"/>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rgbClr val="E67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2"/>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rgbClr val="EDB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2"/>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2"/>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2"/>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2"/>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2"/>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2"/>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2"/>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2"/>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2"/>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2"/>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2"/>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2"/>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2"/>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2"/>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2"/>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2"/>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2"/>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2"/>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rgbClr val="E67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2"/>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rgbClr val="EDB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2"/>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2"/>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2"/>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 name="Shape 1054"/>
        <p:cNvGrpSpPr/>
        <p:nvPr/>
      </p:nvGrpSpPr>
      <p:grpSpPr>
        <a:xfrm>
          <a:off x="0" y="0"/>
          <a:ext cx="0" cy="0"/>
          <a:chOff x="0" y="0"/>
          <a:chExt cx="0" cy="0"/>
        </a:xfrm>
      </p:grpSpPr>
      <p:sp>
        <p:nvSpPr>
          <p:cNvPr id="1055" name="Google Shape;1055;p63"/>
          <p:cNvSpPr txBox="1"/>
          <p:nvPr>
            <p:ph idx="3" type="subTitle"/>
          </p:nvPr>
        </p:nvSpPr>
        <p:spPr>
          <a:xfrm>
            <a:off x="594925" y="1151400"/>
            <a:ext cx="3856800" cy="28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400">
                <a:latin typeface="Golos Text Medium"/>
                <a:ea typeface="Golos Text Medium"/>
                <a:cs typeface="Golos Text Medium"/>
                <a:sym typeface="Golos Text Medium"/>
              </a:rPr>
              <a:t>El servidor, que normalmente se conecta la puerto 21, utiliza un código de texto para emplear archivos de textos o un código binario encargado del envío de imágenes o archivos ejecutables</a:t>
            </a:r>
            <a:endParaRPr sz="2400">
              <a:latin typeface="Golos Text Medium"/>
              <a:ea typeface="Golos Text Medium"/>
              <a:cs typeface="Golos Text Medium"/>
              <a:sym typeface="Golos Text Medium"/>
            </a:endParaRPr>
          </a:p>
        </p:txBody>
      </p:sp>
      <p:sp>
        <p:nvSpPr>
          <p:cNvPr id="1056" name="Google Shape;1056;p63"/>
          <p:cNvSpPr txBox="1"/>
          <p:nvPr>
            <p:ph idx="2" type="subTitle"/>
          </p:nvPr>
        </p:nvSpPr>
        <p:spPr>
          <a:xfrm>
            <a:off x="-909575" y="406825"/>
            <a:ext cx="6865800" cy="5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2600">
                <a:latin typeface="Golos Text ExtraBold"/>
                <a:ea typeface="Golos Text ExtraBold"/>
                <a:cs typeface="Golos Text ExtraBold"/>
                <a:sym typeface="Golos Text ExtraBold"/>
              </a:rPr>
              <a:t>El servidor</a:t>
            </a:r>
            <a:endParaRPr sz="2600">
              <a:latin typeface="Golos Text ExtraBold"/>
              <a:ea typeface="Golos Text ExtraBold"/>
              <a:cs typeface="Golos Text ExtraBold"/>
              <a:sym typeface="Golos Text ExtraBold"/>
            </a:endParaRPr>
          </a:p>
        </p:txBody>
      </p:sp>
      <p:grpSp>
        <p:nvGrpSpPr>
          <p:cNvPr id="1057" name="Google Shape;1057;p63"/>
          <p:cNvGrpSpPr/>
          <p:nvPr/>
        </p:nvGrpSpPr>
        <p:grpSpPr>
          <a:xfrm flipH="1" rot="-835880">
            <a:off x="5292709" y="1592573"/>
            <a:ext cx="4840467" cy="3281684"/>
            <a:chOff x="4388650" y="2224200"/>
            <a:chExt cx="1707525" cy="1174775"/>
          </a:xfrm>
        </p:grpSpPr>
        <p:sp>
          <p:nvSpPr>
            <p:cNvPr id="1058" name="Google Shape;1058;p63"/>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3"/>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3"/>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3"/>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3"/>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3"/>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3"/>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3"/>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3"/>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3"/>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3"/>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3"/>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3"/>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3"/>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3"/>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3"/>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3"/>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rgbClr val="EDB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3"/>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rgbClr val="EDB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3"/>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rgbClr val="3337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3"/>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rgbClr val="3337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3"/>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3"/>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3"/>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3"/>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3"/>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3"/>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3"/>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3"/>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3"/>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3"/>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3"/>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3"/>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3"/>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3"/>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3"/>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3"/>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3"/>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3"/>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3"/>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3"/>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3"/>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rgbClr val="3337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3"/>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rgbClr val="E67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3"/>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rgbClr val="EDB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3"/>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3"/>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3"/>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3"/>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3"/>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3"/>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3"/>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3"/>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3"/>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3"/>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3"/>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3"/>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3"/>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3"/>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3"/>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3"/>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rgbClr val="E6E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3"/>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rgbClr val="5B6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3"/>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rgbClr val="E67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3"/>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rgbClr val="EDB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3"/>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3"/>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3"/>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6" name="Shape 1126"/>
        <p:cNvGrpSpPr/>
        <p:nvPr/>
      </p:nvGrpSpPr>
      <p:grpSpPr>
        <a:xfrm>
          <a:off x="0" y="0"/>
          <a:ext cx="0" cy="0"/>
          <a:chOff x="0" y="0"/>
          <a:chExt cx="0" cy="0"/>
        </a:xfrm>
      </p:grpSpPr>
      <p:sp>
        <p:nvSpPr>
          <p:cNvPr id="1127" name="Google Shape;1127;p64"/>
          <p:cNvSpPr txBox="1"/>
          <p:nvPr>
            <p:ph idx="1" type="subTitle"/>
          </p:nvPr>
        </p:nvSpPr>
        <p:spPr>
          <a:xfrm>
            <a:off x="86700" y="1059875"/>
            <a:ext cx="4485300" cy="28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Los datos utilizan tamaños fijos que son indicados utilizando la cabecera </a:t>
            </a:r>
            <a:br>
              <a:rPr lang="es"/>
            </a:br>
            <a:r>
              <a:rPr lang="es"/>
              <a:t>Estos modelos permiten la transferencia de grandes movimientos de datos sin la sobrecarga del servidor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a:t>
            </a:r>
            <a:endParaRPr/>
          </a:p>
          <a:p>
            <a:pPr indent="0" lvl="0" marL="0" rtl="0" algn="l">
              <a:spcBef>
                <a:spcPts val="0"/>
              </a:spcBef>
              <a:spcAft>
                <a:spcPts val="0"/>
              </a:spcAft>
              <a:buNone/>
            </a:pPr>
            <a:r>
              <a:rPr lang="es"/>
              <a:t>|  Tipo      |   Longitud    |     Datos     |     Checksum |</a:t>
            </a:r>
            <a:endParaRPr/>
          </a:p>
          <a:p>
            <a:pPr indent="0" lvl="0" marL="0" rtl="0" algn="l">
              <a:spcBef>
                <a:spcPts val="0"/>
              </a:spcBef>
              <a:spcAft>
                <a:spcPts val="0"/>
              </a:spcAft>
              <a:buNone/>
            </a:pPr>
            <a:r>
              <a:rPr lang="es"/>
              <a:t>| Cabecera | del bloque |    del bloque | del bloque|</a:t>
            </a:r>
            <a:endParaRPr/>
          </a:p>
          <a:p>
            <a:pPr indent="0" lvl="0" marL="0" rtl="0" algn="l">
              <a:spcBef>
                <a:spcPts val="0"/>
              </a:spcBef>
              <a:spcAft>
                <a:spcPts val="0"/>
              </a:spcAft>
              <a:buNone/>
            </a:pPr>
            <a:r>
              <a:rPr lang="es"/>
              <a:t>+--------+---------------+---------------+--------------+</a:t>
            </a:r>
            <a:endParaRPr/>
          </a:p>
          <a:p>
            <a:pPr indent="-317500" lvl="0" marL="457200" rtl="0" algn="l">
              <a:spcBef>
                <a:spcPts val="0"/>
              </a:spcBef>
              <a:spcAft>
                <a:spcPts val="0"/>
              </a:spcAft>
              <a:buSzPts val="1400"/>
              <a:buChar char="●"/>
            </a:pPr>
            <a:r>
              <a:rPr lang="es"/>
              <a:t>Tipo de cabecera: indica que se trata de un bloque de datos</a:t>
            </a:r>
            <a:endParaRPr/>
          </a:p>
          <a:p>
            <a:pPr indent="-317500" lvl="0" marL="457200" rtl="0" algn="l">
              <a:spcBef>
                <a:spcPts val="0"/>
              </a:spcBef>
              <a:spcAft>
                <a:spcPts val="0"/>
              </a:spcAft>
              <a:buSzPts val="1400"/>
              <a:buChar char="●"/>
            </a:pPr>
            <a:r>
              <a:rPr lang="es"/>
              <a:t>Longitud del bloque: Indica el tamaño que </a:t>
            </a:r>
            <a:r>
              <a:rPr lang="es"/>
              <a:t>ocupará</a:t>
            </a:r>
            <a:r>
              <a:rPr lang="es"/>
              <a:t> el mensaje</a:t>
            </a:r>
            <a:endParaRPr/>
          </a:p>
          <a:p>
            <a:pPr indent="-317500" lvl="0" marL="457200" rtl="0" algn="l">
              <a:spcBef>
                <a:spcPts val="0"/>
              </a:spcBef>
              <a:spcAft>
                <a:spcPts val="0"/>
              </a:spcAft>
              <a:buSzPts val="1400"/>
              <a:buChar char="●"/>
            </a:pPr>
            <a:r>
              <a:rPr lang="es"/>
              <a:t>Datos del Bloques: La </a:t>
            </a:r>
            <a:r>
              <a:rPr lang="es"/>
              <a:t>información</a:t>
            </a:r>
            <a:r>
              <a:rPr lang="es"/>
              <a:t> directa del bloque</a:t>
            </a:r>
            <a:endParaRPr/>
          </a:p>
          <a:p>
            <a:pPr indent="-317500" lvl="0" marL="457200" rtl="0" algn="l">
              <a:spcBef>
                <a:spcPts val="0"/>
              </a:spcBef>
              <a:spcAft>
                <a:spcPts val="0"/>
              </a:spcAft>
              <a:buSzPts val="1400"/>
              <a:buChar char="●"/>
            </a:pPr>
            <a:r>
              <a:rPr lang="es"/>
              <a:t>Checksum del bloque: encargado de la integridad de la </a:t>
            </a:r>
            <a:r>
              <a:rPr lang="es"/>
              <a:t>información</a:t>
            </a:r>
            <a:r>
              <a:rPr lang="es"/>
              <a:t> de este</a:t>
            </a:r>
            <a:endParaRPr/>
          </a:p>
          <a:p>
            <a:pPr indent="0" lvl="0" marL="0" rtl="0" algn="l">
              <a:spcBef>
                <a:spcPts val="0"/>
              </a:spcBef>
              <a:spcAft>
                <a:spcPts val="0"/>
              </a:spcAft>
              <a:buNone/>
            </a:pPr>
            <a:r>
              <a:rPr lang="es"/>
              <a:t> </a:t>
            </a:r>
            <a:endParaRPr/>
          </a:p>
        </p:txBody>
      </p:sp>
      <p:sp>
        <p:nvSpPr>
          <p:cNvPr id="1128" name="Google Shape;1128;p64"/>
          <p:cNvSpPr txBox="1"/>
          <p:nvPr>
            <p:ph idx="2" type="subTitle"/>
          </p:nvPr>
        </p:nvSpPr>
        <p:spPr>
          <a:xfrm>
            <a:off x="715096" y="534575"/>
            <a:ext cx="3856800" cy="52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Modo Bloque</a:t>
            </a:r>
            <a:endParaRPr/>
          </a:p>
        </p:txBody>
      </p:sp>
      <p:sp>
        <p:nvSpPr>
          <p:cNvPr id="1129" name="Google Shape;1129;p64"/>
          <p:cNvSpPr txBox="1"/>
          <p:nvPr>
            <p:ph idx="3" type="subTitle"/>
          </p:nvPr>
        </p:nvSpPr>
        <p:spPr>
          <a:xfrm>
            <a:off x="4572000" y="1059875"/>
            <a:ext cx="3856800" cy="28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Se envían constantemente datos que aseguran la velocidad y seguridad del mensaje. Esto se debe a que el servidor solo recibe el indicador EOF como señal para detener el envío de mensajes.</a:t>
            </a:r>
            <a:br>
              <a:rPr lang="es"/>
            </a:br>
            <a:r>
              <a:rPr lang="es"/>
              <a:t>Este indicador puede variar dependiendo de la </a:t>
            </a:r>
            <a:r>
              <a:rPr lang="es"/>
              <a:t>implementación</a:t>
            </a:r>
            <a:r>
              <a:rPr lang="es"/>
              <a:t> del FTP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a:t>
            </a:r>
            <a:endParaRPr/>
          </a:p>
          <a:p>
            <a:pPr indent="0" lvl="0" marL="0" rtl="0" algn="l">
              <a:spcBef>
                <a:spcPts val="0"/>
              </a:spcBef>
              <a:spcAft>
                <a:spcPts val="0"/>
              </a:spcAft>
              <a:buNone/>
            </a:pPr>
            <a:r>
              <a:rPr lang="es"/>
              <a:t>|    Datos     |</a:t>
            </a:r>
            <a:endParaRPr/>
          </a:p>
          <a:p>
            <a:pPr indent="0" lvl="0" marL="0" rtl="0" algn="l">
              <a:spcBef>
                <a:spcPts val="0"/>
              </a:spcBef>
              <a:spcAft>
                <a:spcPts val="0"/>
              </a:spcAft>
              <a:buNone/>
            </a:pPr>
            <a:r>
              <a:rPr lang="es"/>
              <a:t>|    del flujo |</a:t>
            </a:r>
            <a:endParaRPr/>
          </a:p>
          <a:p>
            <a:pPr indent="0" lvl="0" marL="0" rtl="0" algn="l">
              <a:spcBef>
                <a:spcPts val="0"/>
              </a:spcBef>
              <a:spcAft>
                <a:spcPts val="0"/>
              </a:spcAft>
              <a:buNone/>
            </a:pPr>
            <a:r>
              <a:rPr lang="es"/>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30" name="Google Shape;1130;p64"/>
          <p:cNvSpPr txBox="1"/>
          <p:nvPr>
            <p:ph idx="4" type="subTitle"/>
          </p:nvPr>
        </p:nvSpPr>
        <p:spPr>
          <a:xfrm>
            <a:off x="4571996" y="534575"/>
            <a:ext cx="3856800" cy="52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Modo Flujo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65"/>
          <p:cNvSpPr txBox="1"/>
          <p:nvPr>
            <p:ph type="title"/>
          </p:nvPr>
        </p:nvSpPr>
        <p:spPr>
          <a:xfrm>
            <a:off x="715050" y="1935550"/>
            <a:ext cx="48768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qué casos se usa FTP?</a:t>
            </a:r>
            <a:endParaRPr/>
          </a:p>
          <a:p>
            <a:pPr indent="0" lvl="0" marL="0" rtl="0" algn="l">
              <a:spcBef>
                <a:spcPts val="0"/>
              </a:spcBef>
              <a:spcAft>
                <a:spcPts val="0"/>
              </a:spcAft>
              <a:buNone/>
            </a:pPr>
            <a:r>
              <a:t/>
            </a:r>
            <a:endParaRPr/>
          </a:p>
        </p:txBody>
      </p:sp>
      <p:sp>
        <p:nvSpPr>
          <p:cNvPr id="1136" name="Google Shape;1136;p65"/>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04</a:t>
            </a:r>
            <a:endParaRPr/>
          </a:p>
        </p:txBody>
      </p:sp>
      <p:cxnSp>
        <p:nvCxnSpPr>
          <p:cNvPr id="1137" name="Google Shape;1137;p65"/>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1138" name="Google Shape;1138;p65"/>
          <p:cNvSpPr/>
          <p:nvPr/>
        </p:nvSpPr>
        <p:spPr>
          <a:xfrm>
            <a:off x="7366325" y="4301625"/>
            <a:ext cx="684600" cy="4134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200">
                <a:solidFill>
                  <a:schemeClr val="accent4"/>
                </a:solidFill>
              </a:rPr>
              <a:t>(FTP)</a:t>
            </a:r>
            <a:endParaRPr b="1" sz="1200">
              <a:solidFill>
                <a:schemeClr val="accent4"/>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66"/>
          <p:cNvSpPr txBox="1"/>
          <p:nvPr>
            <p:ph type="title"/>
          </p:nvPr>
        </p:nvSpPr>
        <p:spPr>
          <a:xfrm>
            <a:off x="715050" y="263275"/>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Principales usos</a:t>
            </a:r>
            <a:endParaRPr/>
          </a:p>
        </p:txBody>
      </p:sp>
      <p:sp>
        <p:nvSpPr>
          <p:cNvPr id="1144" name="Google Shape;1144;p66"/>
          <p:cNvSpPr txBox="1"/>
          <p:nvPr>
            <p:ph idx="1" type="body"/>
          </p:nvPr>
        </p:nvSpPr>
        <p:spPr>
          <a:xfrm>
            <a:off x="715050" y="1058075"/>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000">
                <a:solidFill>
                  <a:schemeClr val="accent3"/>
                </a:solidFill>
                <a:latin typeface="Golos Text Medium"/>
                <a:ea typeface="Golos Text Medium"/>
                <a:cs typeface="Golos Text Medium"/>
                <a:sym typeface="Golos Text Medium"/>
              </a:rPr>
              <a:t>(a) </a:t>
            </a:r>
            <a:r>
              <a:rPr lang="es" sz="2000">
                <a:solidFill>
                  <a:srgbClr val="000000"/>
                </a:solidFill>
                <a:latin typeface="Golos Text Medium"/>
                <a:ea typeface="Golos Text Medium"/>
                <a:cs typeface="Golos Text Medium"/>
                <a:sym typeface="Golos Text Medium"/>
              </a:rPr>
              <a:t>Descarga de contenido en sitios web</a:t>
            </a:r>
            <a:endParaRPr sz="2300">
              <a:latin typeface="Golos Text Medium"/>
              <a:ea typeface="Golos Text Medium"/>
              <a:cs typeface="Golos Text Medium"/>
              <a:sym typeface="Golos Text Medium"/>
            </a:endParaRPr>
          </a:p>
          <a:p>
            <a:pPr indent="0" lvl="0" marL="0" rtl="0" algn="l">
              <a:spcBef>
                <a:spcPts val="1000"/>
              </a:spcBef>
              <a:spcAft>
                <a:spcPts val="0"/>
              </a:spcAft>
              <a:buNone/>
            </a:pPr>
            <a:r>
              <a:rPr lang="es">
                <a:solidFill>
                  <a:srgbClr val="000000"/>
                </a:solidFill>
              </a:rPr>
              <a:t>Muchos sitios web utilizan FTP para permitir a los usuarios cargar y descargar archivos.</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s" sz="2000">
                <a:solidFill>
                  <a:schemeClr val="accent3"/>
                </a:solidFill>
                <a:latin typeface="Golos Text Medium"/>
                <a:ea typeface="Golos Text Medium"/>
                <a:cs typeface="Golos Text Medium"/>
                <a:sym typeface="Golos Text Medium"/>
              </a:rPr>
              <a:t>(b)</a:t>
            </a:r>
            <a:r>
              <a:rPr lang="es" sz="2000">
                <a:latin typeface="Golos Text Medium"/>
                <a:ea typeface="Golos Text Medium"/>
                <a:cs typeface="Golos Text Medium"/>
                <a:sym typeface="Golos Text Medium"/>
              </a:rPr>
              <a:t> </a:t>
            </a:r>
            <a:r>
              <a:rPr lang="es" sz="2000">
                <a:solidFill>
                  <a:srgbClr val="000000"/>
                </a:solidFill>
                <a:latin typeface="Golos Text Medium"/>
                <a:ea typeface="Golos Text Medium"/>
                <a:cs typeface="Golos Text Medium"/>
                <a:sym typeface="Golos Text Medium"/>
              </a:rPr>
              <a:t>Distribución de software</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s">
                <a:solidFill>
                  <a:srgbClr val="000000"/>
                </a:solidFill>
              </a:rPr>
              <a:t>Las empresas pueden proporcionar archivos de instalación, parches y actualizaciones de software a través de servidores FTP</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s" sz="2000">
                <a:solidFill>
                  <a:schemeClr val="accent3"/>
                </a:solidFill>
                <a:latin typeface="Golos Text Medium"/>
                <a:ea typeface="Golos Text Medium"/>
                <a:cs typeface="Golos Text Medium"/>
                <a:sym typeface="Golos Text Medium"/>
              </a:rPr>
              <a:t>(c)</a:t>
            </a:r>
            <a:r>
              <a:rPr lang="es" sz="2000">
                <a:latin typeface="Golos Text Medium"/>
                <a:ea typeface="Golos Text Medium"/>
                <a:cs typeface="Golos Text Medium"/>
                <a:sym typeface="Golos Text Medium"/>
              </a:rPr>
              <a:t> </a:t>
            </a:r>
            <a:r>
              <a:rPr lang="es" sz="2000">
                <a:solidFill>
                  <a:srgbClr val="000000"/>
                </a:solidFill>
                <a:latin typeface="Golos Text Medium"/>
                <a:ea typeface="Golos Text Medium"/>
                <a:cs typeface="Golos Text Medium"/>
                <a:sym typeface="Golos Text Medium"/>
              </a:rPr>
              <a:t>Copia de seguridad remota</a:t>
            </a:r>
            <a:endParaRPr sz="2900">
              <a:latin typeface="Golos Text Medium"/>
              <a:ea typeface="Golos Text Medium"/>
              <a:cs typeface="Golos Text Medium"/>
              <a:sym typeface="Golos Text Medium"/>
            </a:endParaRPr>
          </a:p>
          <a:p>
            <a:pPr indent="0" lvl="0" marL="0" rtl="0" algn="l">
              <a:spcBef>
                <a:spcPts val="1000"/>
              </a:spcBef>
              <a:spcAft>
                <a:spcPts val="0"/>
              </a:spcAft>
              <a:buNone/>
            </a:pPr>
            <a:r>
              <a:rPr lang="es">
                <a:solidFill>
                  <a:srgbClr val="000000"/>
                </a:solidFill>
              </a:rPr>
              <a:t>Las empresas pueden configurar servidores FTP para recibir copias de seguridad de sistemas y datos críticos desde ubicaciones remotas.</a:t>
            </a:r>
            <a:endParaRPr/>
          </a:p>
        </p:txBody>
      </p:sp>
      <p:cxnSp>
        <p:nvCxnSpPr>
          <p:cNvPr id="1145" name="Google Shape;1145;p66"/>
          <p:cNvCxnSpPr/>
          <p:nvPr/>
        </p:nvCxnSpPr>
        <p:spPr>
          <a:xfrm>
            <a:off x="5778000" y="131100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146" name="Google Shape;1146;p66"/>
          <p:cNvCxnSpPr/>
          <p:nvPr/>
        </p:nvCxnSpPr>
        <p:spPr>
          <a:xfrm>
            <a:off x="4295700" y="229320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147" name="Google Shape;1147;p66"/>
          <p:cNvCxnSpPr/>
          <p:nvPr/>
        </p:nvCxnSpPr>
        <p:spPr>
          <a:xfrm>
            <a:off x="4536325" y="35146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 name="Shape 1151"/>
        <p:cNvGrpSpPr/>
        <p:nvPr/>
      </p:nvGrpSpPr>
      <p:grpSpPr>
        <a:xfrm>
          <a:off x="0" y="0"/>
          <a:ext cx="0" cy="0"/>
          <a:chOff x="0" y="0"/>
          <a:chExt cx="0" cy="0"/>
        </a:xfrm>
      </p:grpSpPr>
      <p:sp>
        <p:nvSpPr>
          <p:cNvPr id="1152" name="Google Shape;1152;p67"/>
          <p:cNvSpPr txBox="1"/>
          <p:nvPr>
            <p:ph type="title"/>
          </p:nvPr>
        </p:nvSpPr>
        <p:spPr>
          <a:xfrm>
            <a:off x="2327850" y="1921025"/>
            <a:ext cx="5954100" cy="1835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Ventajas y desventajas de FTP</a:t>
            </a:r>
            <a:endParaRPr/>
          </a:p>
          <a:p>
            <a:pPr indent="0" lvl="0" marL="0" rtl="0" algn="l">
              <a:spcBef>
                <a:spcPts val="0"/>
              </a:spcBef>
              <a:spcAft>
                <a:spcPts val="0"/>
              </a:spcAft>
              <a:buNone/>
            </a:pPr>
            <a:r>
              <a:t/>
            </a:r>
            <a:endParaRPr/>
          </a:p>
        </p:txBody>
      </p:sp>
      <p:sp>
        <p:nvSpPr>
          <p:cNvPr id="1153" name="Google Shape;1153;p67"/>
          <p:cNvSpPr txBox="1"/>
          <p:nvPr>
            <p:ph idx="2" type="title"/>
          </p:nvPr>
        </p:nvSpPr>
        <p:spPr>
          <a:xfrm>
            <a:off x="6526975" y="6582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05</a:t>
            </a:r>
            <a:endParaRPr/>
          </a:p>
        </p:txBody>
      </p:sp>
      <p:cxnSp>
        <p:nvCxnSpPr>
          <p:cNvPr id="1154" name="Google Shape;1154;p67"/>
          <p:cNvCxnSpPr/>
          <p:nvPr/>
        </p:nvCxnSpPr>
        <p:spPr>
          <a:xfrm flipH="1">
            <a:off x="5802175" y="1183850"/>
            <a:ext cx="724800" cy="2700"/>
          </a:xfrm>
          <a:prstGeom prst="straightConnector1">
            <a:avLst/>
          </a:prstGeom>
          <a:noFill/>
          <a:ln cap="flat" cmpd="sng" w="19050">
            <a:solidFill>
              <a:schemeClr val="dk1"/>
            </a:solidFill>
            <a:prstDash val="solid"/>
            <a:round/>
            <a:headEnd len="med" w="med" type="none"/>
            <a:tailEnd len="med" w="med" type="stealth"/>
          </a:ln>
        </p:spPr>
      </p:cxnSp>
      <p:sp>
        <p:nvSpPr>
          <p:cNvPr id="1155" name="Google Shape;1155;p67"/>
          <p:cNvSpPr/>
          <p:nvPr/>
        </p:nvSpPr>
        <p:spPr>
          <a:xfrm>
            <a:off x="522850" y="4287100"/>
            <a:ext cx="684600" cy="4134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200">
                <a:solidFill>
                  <a:schemeClr val="accent4"/>
                </a:solidFill>
              </a:rPr>
              <a:t>(FTP)</a:t>
            </a:r>
            <a:endParaRPr b="1" sz="1200">
              <a:solidFill>
                <a:schemeClr val="accent4"/>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sp>
        <p:nvSpPr>
          <p:cNvPr id="1160" name="Google Shape;1160;p68"/>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Ventajas del FTP</a:t>
            </a:r>
            <a:endParaRPr/>
          </a:p>
        </p:txBody>
      </p:sp>
      <p:sp>
        <p:nvSpPr>
          <p:cNvPr id="1161" name="Google Shape;1161;p68"/>
          <p:cNvSpPr txBox="1"/>
          <p:nvPr>
            <p:ph idx="1" type="body"/>
          </p:nvPr>
        </p:nvSpPr>
        <p:spPr>
          <a:xfrm>
            <a:off x="715100" y="1242450"/>
            <a:ext cx="7713900" cy="350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000">
                <a:solidFill>
                  <a:schemeClr val="accent3"/>
                </a:solidFill>
                <a:latin typeface="Golos Text Medium"/>
                <a:ea typeface="Golos Text Medium"/>
                <a:cs typeface="Golos Text Medium"/>
                <a:sym typeface="Golos Text Medium"/>
              </a:rPr>
              <a:t>(+)</a:t>
            </a:r>
            <a:r>
              <a:rPr lang="es" sz="2000">
                <a:latin typeface="Golos Text Medium"/>
                <a:ea typeface="Golos Text Medium"/>
                <a:cs typeface="Golos Text Medium"/>
                <a:sym typeface="Golos Text Medium"/>
              </a:rPr>
              <a:t> </a:t>
            </a:r>
            <a:r>
              <a:rPr lang="es" sz="2000">
                <a:solidFill>
                  <a:srgbClr val="000000"/>
                </a:solidFill>
                <a:latin typeface="Golos Text Medium"/>
                <a:ea typeface="Golos Text Medium"/>
                <a:cs typeface="Golos Text Medium"/>
                <a:sym typeface="Golos Text Medium"/>
              </a:rPr>
              <a:t>Amplia compatibilidad</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s">
                <a:solidFill>
                  <a:srgbClr val="000000"/>
                </a:solidFill>
              </a:rPr>
              <a:t>FTP es ampliamente soportado y está disponible en una variedad de plataformas y sistemas operativos</a:t>
            </a:r>
            <a:endParaRPr/>
          </a:p>
          <a:p>
            <a:pPr indent="0" lvl="0" marL="0" rtl="0" algn="l">
              <a:spcBef>
                <a:spcPts val="0"/>
              </a:spcBef>
              <a:spcAft>
                <a:spcPts val="0"/>
              </a:spcAft>
              <a:buNone/>
            </a:pPr>
            <a:r>
              <a:rPr lang="es" sz="2000">
                <a:solidFill>
                  <a:schemeClr val="accent3"/>
                </a:solidFill>
                <a:latin typeface="Golos Text Medium"/>
                <a:ea typeface="Golos Text Medium"/>
                <a:cs typeface="Golos Text Medium"/>
                <a:sym typeface="Golos Text Medium"/>
              </a:rPr>
              <a:t>(+) </a:t>
            </a:r>
            <a:r>
              <a:rPr lang="es" sz="2000">
                <a:solidFill>
                  <a:srgbClr val="000000"/>
                </a:solidFill>
                <a:latin typeface="Golos Text Medium"/>
                <a:ea typeface="Golos Text Medium"/>
                <a:cs typeface="Golos Text Medium"/>
                <a:sym typeface="Golos Text Medium"/>
              </a:rPr>
              <a:t>Amplia funcionalidad</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s">
                <a:solidFill>
                  <a:srgbClr val="000000"/>
                </a:solidFill>
              </a:rPr>
              <a:t>FTP ofrece una amplia gama de funcionalidades, como transferencia de archivos, gestión de directorios, eliminación y renombrado de archivos</a:t>
            </a:r>
            <a:endParaRPr/>
          </a:p>
          <a:p>
            <a:pPr indent="0" lvl="0" marL="0" rtl="0" algn="l">
              <a:spcBef>
                <a:spcPts val="0"/>
              </a:spcBef>
              <a:spcAft>
                <a:spcPts val="0"/>
              </a:spcAft>
              <a:buNone/>
            </a:pPr>
            <a:r>
              <a:rPr lang="es" sz="2000">
                <a:solidFill>
                  <a:schemeClr val="accent3"/>
                </a:solidFill>
                <a:latin typeface="Golos Text Medium"/>
                <a:ea typeface="Golos Text Medium"/>
                <a:cs typeface="Golos Text Medium"/>
                <a:sym typeface="Golos Text Medium"/>
              </a:rPr>
              <a:t>(+) </a:t>
            </a:r>
            <a:r>
              <a:rPr lang="es" sz="2000">
                <a:solidFill>
                  <a:srgbClr val="000000"/>
                </a:solidFill>
                <a:latin typeface="Golos Text Medium"/>
                <a:ea typeface="Golos Text Medium"/>
                <a:cs typeface="Golos Text Medium"/>
                <a:sym typeface="Golos Text Medium"/>
              </a:rPr>
              <a:t>Modos de transferencia flexibles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s">
                <a:solidFill>
                  <a:srgbClr val="000000"/>
                </a:solidFill>
              </a:rPr>
              <a:t>FTP admite modos de transferencia tanto en modo texto como en modo binario, lo que permite la transferencia de archivos en diferentes formatos y tipos de datos</a:t>
            </a:r>
            <a:endParaRPr>
              <a:solidFill>
                <a:srgbClr val="000000"/>
              </a:solidFill>
            </a:endParaRPr>
          </a:p>
          <a:p>
            <a:pPr indent="0" lvl="0" marL="0" rtl="0" algn="l">
              <a:spcBef>
                <a:spcPts val="0"/>
              </a:spcBef>
              <a:spcAft>
                <a:spcPts val="1000"/>
              </a:spcAft>
              <a:buNone/>
            </a:pPr>
            <a:r>
              <a:t/>
            </a:r>
            <a:endParaRPr/>
          </a:p>
        </p:txBody>
      </p:sp>
      <p:cxnSp>
        <p:nvCxnSpPr>
          <p:cNvPr id="1162" name="Google Shape;1162;p68"/>
          <p:cNvCxnSpPr/>
          <p:nvPr/>
        </p:nvCxnSpPr>
        <p:spPr>
          <a:xfrm>
            <a:off x="4006225" y="15032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163" name="Google Shape;1163;p68"/>
          <p:cNvCxnSpPr/>
          <p:nvPr/>
        </p:nvCxnSpPr>
        <p:spPr>
          <a:xfrm>
            <a:off x="3857950" y="24674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164" name="Google Shape;1164;p68"/>
          <p:cNvCxnSpPr/>
          <p:nvPr/>
        </p:nvCxnSpPr>
        <p:spPr>
          <a:xfrm>
            <a:off x="5243625" y="34536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8" name="Shape 1168"/>
        <p:cNvGrpSpPr/>
        <p:nvPr/>
      </p:nvGrpSpPr>
      <p:grpSpPr>
        <a:xfrm>
          <a:off x="0" y="0"/>
          <a:ext cx="0" cy="0"/>
          <a:chOff x="0" y="0"/>
          <a:chExt cx="0" cy="0"/>
        </a:xfrm>
      </p:grpSpPr>
      <p:sp>
        <p:nvSpPr>
          <p:cNvPr id="1169" name="Google Shape;1169;p69"/>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Desv</a:t>
            </a:r>
            <a:r>
              <a:rPr lang="es"/>
              <a:t>entajas del FTP</a:t>
            </a:r>
            <a:endParaRPr/>
          </a:p>
        </p:txBody>
      </p:sp>
      <p:sp>
        <p:nvSpPr>
          <p:cNvPr id="1170" name="Google Shape;1170;p69"/>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000">
                <a:solidFill>
                  <a:schemeClr val="accent3"/>
                </a:solidFill>
                <a:latin typeface="Golos Text Medium"/>
                <a:ea typeface="Golos Text Medium"/>
                <a:cs typeface="Golos Text Medium"/>
                <a:sym typeface="Golos Text Medium"/>
              </a:rPr>
              <a:t>(-)</a:t>
            </a:r>
            <a:r>
              <a:rPr lang="es" sz="2000">
                <a:latin typeface="Golos Text Medium"/>
                <a:ea typeface="Golos Text Medium"/>
                <a:cs typeface="Golos Text Medium"/>
                <a:sym typeface="Golos Text Medium"/>
              </a:rPr>
              <a:t> </a:t>
            </a:r>
            <a:r>
              <a:rPr lang="es" sz="2000">
                <a:solidFill>
                  <a:srgbClr val="000000"/>
                </a:solidFill>
                <a:latin typeface="Golos Text Medium"/>
                <a:ea typeface="Golos Text Medium"/>
                <a:cs typeface="Golos Text Medium"/>
                <a:sym typeface="Golos Text Medium"/>
              </a:rPr>
              <a:t>Falta de seguridad integrada</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s">
                <a:solidFill>
                  <a:srgbClr val="000000"/>
                </a:solidFill>
              </a:rPr>
              <a:t>No proporciona cifrado de datos de forma nativa, lo que puede suponer un riesgo de seguridad al transferir datos sensibles o confidenciales a través de la red</a:t>
            </a:r>
            <a:endParaRPr/>
          </a:p>
          <a:p>
            <a:pPr indent="0" lvl="0" marL="0" rtl="0" algn="l">
              <a:spcBef>
                <a:spcPts val="0"/>
              </a:spcBef>
              <a:spcAft>
                <a:spcPts val="0"/>
              </a:spcAft>
              <a:buNone/>
            </a:pPr>
            <a:r>
              <a:rPr lang="es" sz="2000">
                <a:solidFill>
                  <a:schemeClr val="accent3"/>
                </a:solidFill>
                <a:latin typeface="Golos Text Medium"/>
                <a:ea typeface="Golos Text Medium"/>
                <a:cs typeface="Golos Text Medium"/>
                <a:sym typeface="Golos Text Medium"/>
              </a:rPr>
              <a:t>(-) </a:t>
            </a:r>
            <a:r>
              <a:rPr lang="es" sz="2000">
                <a:solidFill>
                  <a:srgbClr val="000000"/>
                </a:solidFill>
                <a:latin typeface="Golos Text Medium"/>
                <a:ea typeface="Golos Text Medium"/>
                <a:cs typeface="Golos Text Medium"/>
                <a:sym typeface="Golos Text Medium"/>
              </a:rPr>
              <a:t>Problemas con cortafuegos y NAT</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s">
                <a:solidFill>
                  <a:srgbClr val="000000"/>
                </a:solidFill>
              </a:rPr>
              <a:t>puede tener dificultades para atravesar cortafuegos y dispositivos de traducción de direcciones de red</a:t>
            </a:r>
            <a:endParaRPr>
              <a:solidFill>
                <a:srgbClr val="000000"/>
              </a:solidFill>
            </a:endParaRPr>
          </a:p>
          <a:p>
            <a:pPr indent="0" lvl="0" marL="0" rtl="0" algn="l">
              <a:spcBef>
                <a:spcPts val="0"/>
              </a:spcBef>
              <a:spcAft>
                <a:spcPts val="0"/>
              </a:spcAft>
              <a:buNone/>
            </a:pPr>
            <a:r>
              <a:rPr lang="es" sz="2000">
                <a:solidFill>
                  <a:schemeClr val="accent3"/>
                </a:solidFill>
                <a:latin typeface="Golos Text Medium"/>
                <a:ea typeface="Golos Text Medium"/>
                <a:cs typeface="Golos Text Medium"/>
                <a:sym typeface="Golos Text Medium"/>
              </a:rPr>
              <a:t>(-) </a:t>
            </a:r>
            <a:r>
              <a:rPr lang="es" sz="2000">
                <a:solidFill>
                  <a:srgbClr val="000000"/>
                </a:solidFill>
                <a:latin typeface="Golos Text Medium"/>
                <a:ea typeface="Golos Text Medium"/>
                <a:cs typeface="Golos Text Medium"/>
                <a:sym typeface="Golos Text Medium"/>
              </a:rPr>
              <a:t>Complejidad en la configuración de conexiones activas</a:t>
            </a:r>
            <a:endParaRPr sz="2000">
              <a:solidFill>
                <a:srgbClr val="000000"/>
              </a:solidFill>
              <a:latin typeface="Golos Text Medium"/>
              <a:ea typeface="Golos Text Medium"/>
              <a:cs typeface="Golos Text Medium"/>
              <a:sym typeface="Golos Text Medium"/>
            </a:endParaRPr>
          </a:p>
          <a:p>
            <a:pPr indent="0" lvl="0" marL="0" rtl="0" algn="l">
              <a:spcBef>
                <a:spcPts val="1000"/>
              </a:spcBef>
              <a:spcAft>
                <a:spcPts val="0"/>
              </a:spcAft>
              <a:buNone/>
            </a:pPr>
            <a:r>
              <a:rPr lang="es">
                <a:solidFill>
                  <a:srgbClr val="000000"/>
                </a:solidFill>
              </a:rPr>
              <a:t>El servidor intenta establecer una conexión de datos entrante con el cliente, lo cual puede requerir configuraciones adicionales </a:t>
            </a:r>
            <a:endParaRPr>
              <a:solidFill>
                <a:srgbClr val="000000"/>
              </a:solidFill>
            </a:endParaRPr>
          </a:p>
        </p:txBody>
      </p:sp>
      <p:cxnSp>
        <p:nvCxnSpPr>
          <p:cNvPr id="1171" name="Google Shape;1171;p69"/>
          <p:cNvCxnSpPr/>
          <p:nvPr/>
        </p:nvCxnSpPr>
        <p:spPr>
          <a:xfrm>
            <a:off x="4745400" y="15201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172" name="Google Shape;1172;p69"/>
          <p:cNvCxnSpPr/>
          <p:nvPr/>
        </p:nvCxnSpPr>
        <p:spPr>
          <a:xfrm>
            <a:off x="5382200" y="2479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173" name="Google Shape;1173;p69"/>
          <p:cNvCxnSpPr/>
          <p:nvPr/>
        </p:nvCxnSpPr>
        <p:spPr>
          <a:xfrm>
            <a:off x="7931650" y="34569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54"/>
          <p:cNvSpPr txBox="1"/>
          <p:nvPr>
            <p:ph type="title"/>
          </p:nvPr>
        </p:nvSpPr>
        <p:spPr>
          <a:xfrm>
            <a:off x="715092" y="1166825"/>
            <a:ext cx="4812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01</a:t>
            </a:r>
            <a:endParaRPr/>
          </a:p>
        </p:txBody>
      </p:sp>
      <p:sp>
        <p:nvSpPr>
          <p:cNvPr id="749" name="Google Shape;749;p54"/>
          <p:cNvSpPr txBox="1"/>
          <p:nvPr>
            <p:ph idx="1" type="subTitle"/>
          </p:nvPr>
        </p:nvSpPr>
        <p:spPr>
          <a:xfrm>
            <a:off x="2050702" y="1166833"/>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¿Qué es FTP?</a:t>
            </a:r>
            <a:endParaRPr/>
          </a:p>
        </p:txBody>
      </p:sp>
      <p:sp>
        <p:nvSpPr>
          <p:cNvPr id="750" name="Google Shape;750;p54"/>
          <p:cNvSpPr txBox="1"/>
          <p:nvPr>
            <p:ph idx="2" type="title"/>
          </p:nvPr>
        </p:nvSpPr>
        <p:spPr>
          <a:xfrm>
            <a:off x="715050" y="406125"/>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Índice</a:t>
            </a:r>
            <a:endParaRPr/>
          </a:p>
        </p:txBody>
      </p:sp>
      <p:cxnSp>
        <p:nvCxnSpPr>
          <p:cNvPr id="751" name="Google Shape;751;p54"/>
          <p:cNvCxnSpPr/>
          <p:nvPr/>
        </p:nvCxnSpPr>
        <p:spPr>
          <a:xfrm>
            <a:off x="1259000" y="1429475"/>
            <a:ext cx="552600" cy="0"/>
          </a:xfrm>
          <a:prstGeom prst="straightConnector1">
            <a:avLst/>
          </a:prstGeom>
          <a:noFill/>
          <a:ln cap="flat" cmpd="sng" w="19050">
            <a:solidFill>
              <a:schemeClr val="dk1"/>
            </a:solidFill>
            <a:prstDash val="solid"/>
            <a:round/>
            <a:headEnd len="med" w="med" type="none"/>
            <a:tailEnd len="med" w="med" type="stealth"/>
          </a:ln>
        </p:spPr>
      </p:cxnSp>
      <p:sp>
        <p:nvSpPr>
          <p:cNvPr id="752" name="Google Shape;752;p54"/>
          <p:cNvSpPr txBox="1"/>
          <p:nvPr>
            <p:ph idx="3" type="title"/>
          </p:nvPr>
        </p:nvSpPr>
        <p:spPr>
          <a:xfrm>
            <a:off x="714994" y="1745425"/>
            <a:ext cx="6555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02</a:t>
            </a:r>
            <a:endParaRPr/>
          </a:p>
        </p:txBody>
      </p:sp>
      <p:sp>
        <p:nvSpPr>
          <p:cNvPr id="753" name="Google Shape;753;p54"/>
          <p:cNvSpPr txBox="1"/>
          <p:nvPr>
            <p:ph idx="4" type="subTitle"/>
          </p:nvPr>
        </p:nvSpPr>
        <p:spPr>
          <a:xfrm>
            <a:off x="2050702" y="1745433"/>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¿Cual es la historia de FTP?</a:t>
            </a:r>
            <a:endParaRPr/>
          </a:p>
        </p:txBody>
      </p:sp>
      <p:sp>
        <p:nvSpPr>
          <p:cNvPr id="754" name="Google Shape;754;p54"/>
          <p:cNvSpPr txBox="1"/>
          <p:nvPr>
            <p:ph idx="5" type="title"/>
          </p:nvPr>
        </p:nvSpPr>
        <p:spPr>
          <a:xfrm>
            <a:off x="714988" y="2879583"/>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04</a:t>
            </a:r>
            <a:endParaRPr/>
          </a:p>
        </p:txBody>
      </p:sp>
      <p:sp>
        <p:nvSpPr>
          <p:cNvPr id="755" name="Google Shape;755;p54"/>
          <p:cNvSpPr txBox="1"/>
          <p:nvPr>
            <p:ph idx="6" type="subTitle"/>
          </p:nvPr>
        </p:nvSpPr>
        <p:spPr>
          <a:xfrm>
            <a:off x="2050702" y="2879583"/>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¿En </a:t>
            </a:r>
            <a:r>
              <a:rPr lang="es"/>
              <a:t>qué</a:t>
            </a:r>
            <a:r>
              <a:rPr lang="es"/>
              <a:t> casos se usa FTP?</a:t>
            </a:r>
            <a:endParaRPr/>
          </a:p>
        </p:txBody>
      </p:sp>
      <p:sp>
        <p:nvSpPr>
          <p:cNvPr id="756" name="Google Shape;756;p54"/>
          <p:cNvSpPr txBox="1"/>
          <p:nvPr>
            <p:ph idx="7" type="title"/>
          </p:nvPr>
        </p:nvSpPr>
        <p:spPr>
          <a:xfrm>
            <a:off x="714988" y="3438033"/>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05</a:t>
            </a:r>
            <a:endParaRPr/>
          </a:p>
        </p:txBody>
      </p:sp>
      <p:sp>
        <p:nvSpPr>
          <p:cNvPr id="757" name="Google Shape;757;p54"/>
          <p:cNvSpPr txBox="1"/>
          <p:nvPr>
            <p:ph idx="8" type="subTitle"/>
          </p:nvPr>
        </p:nvSpPr>
        <p:spPr>
          <a:xfrm>
            <a:off x="2050702" y="3438033"/>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Ventajas y desventajas de FTP</a:t>
            </a:r>
            <a:endParaRPr/>
          </a:p>
        </p:txBody>
      </p:sp>
      <p:cxnSp>
        <p:nvCxnSpPr>
          <p:cNvPr id="758" name="Google Shape;758;p54"/>
          <p:cNvCxnSpPr/>
          <p:nvPr/>
        </p:nvCxnSpPr>
        <p:spPr>
          <a:xfrm>
            <a:off x="1259000" y="31871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759" name="Google Shape;759;p54"/>
          <p:cNvCxnSpPr/>
          <p:nvPr/>
        </p:nvCxnSpPr>
        <p:spPr>
          <a:xfrm>
            <a:off x="1258888" y="3678775"/>
            <a:ext cx="552600" cy="0"/>
          </a:xfrm>
          <a:prstGeom prst="straightConnector1">
            <a:avLst/>
          </a:prstGeom>
          <a:noFill/>
          <a:ln cap="flat" cmpd="sng" w="19050">
            <a:solidFill>
              <a:schemeClr val="dk1"/>
            </a:solidFill>
            <a:prstDash val="solid"/>
            <a:round/>
            <a:headEnd len="med" w="med" type="none"/>
            <a:tailEnd len="med" w="med" type="stealth"/>
          </a:ln>
        </p:spPr>
      </p:cxnSp>
      <p:sp>
        <p:nvSpPr>
          <p:cNvPr id="760" name="Google Shape;760;p54"/>
          <p:cNvSpPr txBox="1"/>
          <p:nvPr>
            <p:ph idx="3" type="title"/>
          </p:nvPr>
        </p:nvSpPr>
        <p:spPr>
          <a:xfrm>
            <a:off x="715100" y="2324021"/>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03</a:t>
            </a:r>
            <a:endParaRPr/>
          </a:p>
        </p:txBody>
      </p:sp>
      <p:sp>
        <p:nvSpPr>
          <p:cNvPr id="761" name="Google Shape;761;p54"/>
          <p:cNvSpPr txBox="1"/>
          <p:nvPr>
            <p:ph idx="4" type="subTitle"/>
          </p:nvPr>
        </p:nvSpPr>
        <p:spPr>
          <a:xfrm>
            <a:off x="2050814" y="2299233"/>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a:t>
            </a:r>
            <a:r>
              <a:rPr lang="es"/>
              <a:t>Cómo</a:t>
            </a:r>
            <a:r>
              <a:rPr lang="es"/>
              <a:t> es la estructura FTP?</a:t>
            </a:r>
            <a:endParaRPr/>
          </a:p>
        </p:txBody>
      </p:sp>
      <p:cxnSp>
        <p:nvCxnSpPr>
          <p:cNvPr id="762" name="Google Shape;762;p54"/>
          <p:cNvCxnSpPr/>
          <p:nvPr/>
        </p:nvCxnSpPr>
        <p:spPr>
          <a:xfrm>
            <a:off x="1259000" y="2057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763" name="Google Shape;763;p54"/>
          <p:cNvCxnSpPr/>
          <p:nvPr/>
        </p:nvCxnSpPr>
        <p:spPr>
          <a:xfrm>
            <a:off x="1259000" y="25866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55"/>
          <p:cNvSpPr txBox="1"/>
          <p:nvPr>
            <p:ph idx="4294967295"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5000">
                <a:solidFill>
                  <a:schemeClr val="accent3"/>
                </a:solidFill>
              </a:rPr>
              <a:t>01</a:t>
            </a:r>
            <a:endParaRPr sz="5000">
              <a:solidFill>
                <a:schemeClr val="accent3"/>
              </a:solidFill>
            </a:endParaRPr>
          </a:p>
        </p:txBody>
      </p:sp>
      <p:pic>
        <p:nvPicPr>
          <p:cNvPr id="769" name="Google Shape;769;p55"/>
          <p:cNvPicPr preferRelativeResize="0"/>
          <p:nvPr/>
        </p:nvPicPr>
        <p:blipFill>
          <a:blip r:embed="rId3">
            <a:alphaModFix/>
          </a:blip>
          <a:stretch>
            <a:fillRect/>
          </a:stretch>
        </p:blipFill>
        <p:spPr>
          <a:xfrm>
            <a:off x="4189375" y="479475"/>
            <a:ext cx="4515650" cy="4515650"/>
          </a:xfrm>
          <a:prstGeom prst="rect">
            <a:avLst/>
          </a:prstGeom>
          <a:noFill/>
          <a:ln>
            <a:noFill/>
          </a:ln>
        </p:spPr>
      </p:pic>
      <p:cxnSp>
        <p:nvCxnSpPr>
          <p:cNvPr id="770" name="Google Shape;770;p55"/>
          <p:cNvCxnSpPr/>
          <p:nvPr/>
        </p:nvCxnSpPr>
        <p:spPr>
          <a:xfrm>
            <a:off x="1616225" y="1237650"/>
            <a:ext cx="552600" cy="0"/>
          </a:xfrm>
          <a:prstGeom prst="straightConnector1">
            <a:avLst/>
          </a:prstGeom>
          <a:noFill/>
          <a:ln cap="flat" cmpd="sng" w="19050">
            <a:solidFill>
              <a:schemeClr val="dk1"/>
            </a:solidFill>
            <a:prstDash val="solid"/>
            <a:round/>
            <a:headEnd len="med" w="med" type="none"/>
            <a:tailEnd len="med" w="med" type="stealth"/>
          </a:ln>
        </p:spPr>
      </p:cxnSp>
      <p:sp>
        <p:nvSpPr>
          <p:cNvPr id="771" name="Google Shape;771;p55"/>
          <p:cNvSpPr/>
          <p:nvPr/>
        </p:nvSpPr>
        <p:spPr>
          <a:xfrm>
            <a:off x="7366325" y="4301625"/>
            <a:ext cx="684600" cy="4134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200">
                <a:solidFill>
                  <a:schemeClr val="accent4"/>
                </a:solidFill>
              </a:rPr>
              <a:t>(FTP)</a:t>
            </a:r>
            <a:endParaRPr b="1" sz="1200">
              <a:solidFill>
                <a:schemeClr val="accent4"/>
              </a:solidFill>
            </a:endParaRPr>
          </a:p>
        </p:txBody>
      </p:sp>
      <p:sp>
        <p:nvSpPr>
          <p:cNvPr id="772" name="Google Shape;772;p55"/>
          <p:cNvSpPr txBox="1"/>
          <p:nvPr>
            <p:ph idx="4294967295" type="title"/>
          </p:nvPr>
        </p:nvSpPr>
        <p:spPr>
          <a:xfrm>
            <a:off x="715050" y="19355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4800"/>
              <a:t>¿Qué es FTP?</a:t>
            </a:r>
            <a:endParaRPr sz="4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76" name="Shape 776"/>
        <p:cNvGrpSpPr/>
        <p:nvPr/>
      </p:nvGrpSpPr>
      <p:grpSpPr>
        <a:xfrm>
          <a:off x="0" y="0"/>
          <a:ext cx="0" cy="0"/>
          <a:chOff x="0" y="0"/>
          <a:chExt cx="0" cy="0"/>
        </a:xfrm>
      </p:grpSpPr>
      <p:sp>
        <p:nvSpPr>
          <p:cNvPr id="777" name="Google Shape;777;p56"/>
          <p:cNvSpPr txBox="1"/>
          <p:nvPr>
            <p:ph type="title"/>
          </p:nvPr>
        </p:nvSpPr>
        <p:spPr>
          <a:xfrm>
            <a:off x="177525" y="528600"/>
            <a:ext cx="40131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¿Qué es FTP?</a:t>
            </a:r>
            <a:endParaRPr/>
          </a:p>
        </p:txBody>
      </p:sp>
      <p:sp>
        <p:nvSpPr>
          <p:cNvPr id="778" name="Google Shape;778;p56"/>
          <p:cNvSpPr txBox="1"/>
          <p:nvPr>
            <p:ph idx="1" type="body"/>
          </p:nvPr>
        </p:nvSpPr>
        <p:spPr>
          <a:xfrm>
            <a:off x="177525" y="1294113"/>
            <a:ext cx="4013100" cy="2750100"/>
          </a:xfrm>
          <a:prstGeom prst="rect">
            <a:avLst/>
          </a:prstGeom>
          <a:solidFill>
            <a:srgbClr val="FFFFFF">
              <a:alpha val="20000"/>
            </a:srgbClr>
          </a:solidFill>
        </p:spPr>
        <p:txBody>
          <a:bodyPr anchorCtr="0" anchor="t" bIns="91425" lIns="91425" spcFirstLastPara="1" rIns="91425" wrap="square" tIns="91425">
            <a:noAutofit/>
          </a:bodyPr>
          <a:lstStyle/>
          <a:p>
            <a:pPr indent="269999" lvl="0" marL="0" rtl="0" algn="ctr">
              <a:spcBef>
                <a:spcPts val="0"/>
              </a:spcBef>
              <a:spcAft>
                <a:spcPts val="0"/>
              </a:spcAft>
              <a:buNone/>
            </a:pPr>
            <a:r>
              <a:rPr lang="es" sz="1600">
                <a:solidFill>
                  <a:srgbClr val="000000"/>
                </a:solidFill>
              </a:rPr>
              <a:t>El </a:t>
            </a:r>
            <a:r>
              <a:rPr b="1" lang="es" sz="1600">
                <a:solidFill>
                  <a:srgbClr val="000000"/>
                </a:solidFill>
              </a:rPr>
              <a:t>FTP (File Transfer Protocol)</a:t>
            </a:r>
            <a:r>
              <a:rPr lang="es" sz="1600">
                <a:solidFill>
                  <a:srgbClr val="000000"/>
                </a:solidFill>
              </a:rPr>
              <a:t> se define como un protocolo de nivel de aplicación que permite la transferencia de archivos entre sistemas en una red.</a:t>
            </a:r>
            <a:endParaRPr sz="1600">
              <a:solidFill>
                <a:srgbClr val="000000"/>
              </a:solidFill>
            </a:endParaRPr>
          </a:p>
          <a:p>
            <a:pPr indent="269999" lvl="0" marL="0" rtl="0" algn="ctr">
              <a:spcBef>
                <a:spcPts val="0"/>
              </a:spcBef>
              <a:spcAft>
                <a:spcPts val="0"/>
              </a:spcAft>
              <a:buNone/>
            </a:pPr>
            <a:r>
              <a:t/>
            </a:r>
            <a:endParaRPr sz="1600">
              <a:solidFill>
                <a:srgbClr val="000000"/>
              </a:solidFill>
            </a:endParaRPr>
          </a:p>
          <a:p>
            <a:pPr indent="269999" lvl="0" marL="0" rtl="0" algn="ctr">
              <a:spcBef>
                <a:spcPts val="0"/>
              </a:spcBef>
              <a:spcAft>
                <a:spcPts val="0"/>
              </a:spcAft>
              <a:buNone/>
            </a:pPr>
            <a:r>
              <a:rPr lang="es" sz="1600">
                <a:solidFill>
                  <a:srgbClr val="000000"/>
                </a:solidFill>
              </a:rPr>
              <a:t>Se destaca por permitir a los usuarios transferir archivos entre computadoras, independientemente de las diferencias en los sistemas operativos y las representaciones de los archivos</a:t>
            </a:r>
            <a:endParaRPr sz="2100">
              <a:solidFill>
                <a:srgbClr val="000000"/>
              </a:solidFill>
            </a:endParaRPr>
          </a:p>
        </p:txBody>
      </p:sp>
      <p:grpSp>
        <p:nvGrpSpPr>
          <p:cNvPr id="779" name="Google Shape;779;p56"/>
          <p:cNvGrpSpPr/>
          <p:nvPr/>
        </p:nvGrpSpPr>
        <p:grpSpPr>
          <a:xfrm>
            <a:off x="5201312" y="729700"/>
            <a:ext cx="3303886" cy="3878927"/>
            <a:chOff x="5201312" y="729700"/>
            <a:chExt cx="3303886" cy="3878927"/>
          </a:xfrm>
        </p:grpSpPr>
        <p:grpSp>
          <p:nvGrpSpPr>
            <p:cNvPr id="780" name="Google Shape;780;p56"/>
            <p:cNvGrpSpPr/>
            <p:nvPr/>
          </p:nvGrpSpPr>
          <p:grpSpPr>
            <a:xfrm flipH="1">
              <a:off x="5201312" y="932488"/>
              <a:ext cx="1331387" cy="724666"/>
              <a:chOff x="238125" y="2409350"/>
              <a:chExt cx="760575" cy="414000"/>
            </a:xfrm>
          </p:grpSpPr>
          <p:sp>
            <p:nvSpPr>
              <p:cNvPr id="781" name="Google Shape;781;p56"/>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6"/>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6"/>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6"/>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6"/>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6"/>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6"/>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6"/>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6"/>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6"/>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6"/>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6"/>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56"/>
            <p:cNvGrpSpPr/>
            <p:nvPr/>
          </p:nvGrpSpPr>
          <p:grpSpPr>
            <a:xfrm>
              <a:off x="5434633" y="1349646"/>
              <a:ext cx="3070564" cy="3258981"/>
              <a:chOff x="1304275" y="2258525"/>
              <a:chExt cx="1138300" cy="1208194"/>
            </a:xfrm>
          </p:grpSpPr>
          <p:sp>
            <p:nvSpPr>
              <p:cNvPr id="794" name="Google Shape;794;p56"/>
              <p:cNvSpPr/>
              <p:nvPr/>
            </p:nvSpPr>
            <p:spPr>
              <a:xfrm>
                <a:off x="1540075" y="2768300"/>
                <a:ext cx="83675" cy="69075"/>
              </a:xfrm>
              <a:custGeom>
                <a:rect b="b" l="l" r="r" t="t"/>
                <a:pathLst>
                  <a:path extrusionOk="0" h="2763" w="3347">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6"/>
              <p:cNvSpPr/>
              <p:nvPr/>
            </p:nvSpPr>
            <p:spPr>
              <a:xfrm>
                <a:off x="1549775" y="2768225"/>
                <a:ext cx="83625" cy="69025"/>
              </a:xfrm>
              <a:custGeom>
                <a:rect b="b" l="l" r="r" t="t"/>
                <a:pathLst>
                  <a:path extrusionOk="0" h="2761" w="3345">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6"/>
              <p:cNvSpPr/>
              <p:nvPr/>
            </p:nvSpPr>
            <p:spPr>
              <a:xfrm>
                <a:off x="1484950" y="2826700"/>
                <a:ext cx="134075" cy="11125"/>
              </a:xfrm>
              <a:custGeom>
                <a:rect b="b" l="l" r="r" t="t"/>
                <a:pathLst>
                  <a:path extrusionOk="0" h="445" w="5363">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6"/>
              <p:cNvSpPr/>
              <p:nvPr/>
            </p:nvSpPr>
            <p:spPr>
              <a:xfrm>
                <a:off x="1532775" y="2826275"/>
                <a:ext cx="134075" cy="11125"/>
              </a:xfrm>
              <a:custGeom>
                <a:rect b="b" l="l" r="r" t="t"/>
                <a:pathLst>
                  <a:path extrusionOk="0" h="445" w="5363">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6"/>
              <p:cNvSpPr/>
              <p:nvPr/>
            </p:nvSpPr>
            <p:spPr>
              <a:xfrm>
                <a:off x="1319475" y="2495100"/>
                <a:ext cx="480400" cy="275175"/>
              </a:xfrm>
              <a:custGeom>
                <a:rect b="b" l="l" r="r" t="t"/>
                <a:pathLst>
                  <a:path extrusionOk="0" h="11007" w="19216">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6"/>
              <p:cNvSpPr/>
              <p:nvPr/>
            </p:nvSpPr>
            <p:spPr>
              <a:xfrm>
                <a:off x="1329800" y="2495025"/>
                <a:ext cx="480425" cy="275125"/>
              </a:xfrm>
              <a:custGeom>
                <a:rect b="b" l="l" r="r" t="t"/>
                <a:pathLst>
                  <a:path extrusionOk="0" h="11005" w="19217">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6"/>
              <p:cNvSpPr/>
              <p:nvPr/>
            </p:nvSpPr>
            <p:spPr>
              <a:xfrm>
                <a:off x="1344200" y="2506950"/>
                <a:ext cx="451675" cy="251300"/>
              </a:xfrm>
              <a:custGeom>
                <a:rect b="b" l="l" r="r" t="t"/>
                <a:pathLst>
                  <a:path extrusionOk="0" h="10052" w="18067">
                    <a:moveTo>
                      <a:pt x="15287" y="0"/>
                    </a:moveTo>
                    <a:lnTo>
                      <a:pt x="0" y="131"/>
                    </a:lnTo>
                    <a:lnTo>
                      <a:pt x="2780" y="10052"/>
                    </a:lnTo>
                    <a:lnTo>
                      <a:pt x="18066" y="9920"/>
                    </a:lnTo>
                    <a:lnTo>
                      <a:pt x="15287" y="0"/>
                    </a:lnTo>
                    <a:close/>
                  </a:path>
                </a:pathLst>
              </a:custGeom>
              <a:solidFill>
                <a:srgbClr val="FE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6"/>
              <p:cNvSpPr/>
              <p:nvPr/>
            </p:nvSpPr>
            <p:spPr>
              <a:xfrm>
                <a:off x="1388650" y="2538075"/>
                <a:ext cx="364700" cy="165350"/>
              </a:xfrm>
              <a:custGeom>
                <a:rect b="b" l="l" r="r" t="t"/>
                <a:pathLst>
                  <a:path extrusionOk="0" h="6614" w="14588">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6"/>
              <p:cNvSpPr/>
              <p:nvPr/>
            </p:nvSpPr>
            <p:spPr>
              <a:xfrm>
                <a:off x="1461250" y="2602825"/>
                <a:ext cx="213550" cy="15675"/>
              </a:xfrm>
              <a:custGeom>
                <a:rect b="b" l="l" r="r" t="t"/>
                <a:pathLst>
                  <a:path extrusionOk="0" h="627" w="8542">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6"/>
              <p:cNvSpPr/>
              <p:nvPr/>
            </p:nvSpPr>
            <p:spPr>
              <a:xfrm>
                <a:off x="1436625" y="2646825"/>
                <a:ext cx="288925" cy="16275"/>
              </a:xfrm>
              <a:custGeom>
                <a:rect b="b" l="l" r="r" t="t"/>
                <a:pathLst>
                  <a:path extrusionOk="0" h="651" w="11557">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6"/>
              <p:cNvSpPr/>
              <p:nvPr/>
            </p:nvSpPr>
            <p:spPr>
              <a:xfrm>
                <a:off x="1616654" y="2854310"/>
                <a:ext cx="23775" cy="612409"/>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6"/>
              <p:cNvSpPr/>
              <p:nvPr/>
            </p:nvSpPr>
            <p:spPr>
              <a:xfrm>
                <a:off x="2170324" y="2849522"/>
                <a:ext cx="23800" cy="617166"/>
              </a:xfrm>
              <a:custGeom>
                <a:rect b="b" l="l" r="r" t="t"/>
                <a:pathLst>
                  <a:path extrusionOk="0" h="24341" w="952">
                    <a:moveTo>
                      <a:pt x="742" y="1"/>
                    </a:moveTo>
                    <a:lnTo>
                      <a:pt x="0" y="7"/>
                    </a:lnTo>
                    <a:lnTo>
                      <a:pt x="209" y="24341"/>
                    </a:lnTo>
                    <a:lnTo>
                      <a:pt x="951" y="24335"/>
                    </a:lnTo>
                    <a:lnTo>
                      <a:pt x="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6"/>
              <p:cNvSpPr/>
              <p:nvPr/>
            </p:nvSpPr>
            <p:spPr>
              <a:xfrm>
                <a:off x="1755775" y="2832075"/>
                <a:ext cx="407750" cy="21225"/>
              </a:xfrm>
              <a:custGeom>
                <a:rect b="b" l="l" r="r" t="t"/>
                <a:pathLst>
                  <a:path extrusionOk="0" h="849" w="1631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6"/>
              <p:cNvSpPr/>
              <p:nvPr/>
            </p:nvSpPr>
            <p:spPr>
              <a:xfrm>
                <a:off x="1304275" y="2833925"/>
                <a:ext cx="639275" cy="23200"/>
              </a:xfrm>
              <a:custGeom>
                <a:rect b="b" l="l" r="r" t="t"/>
                <a:pathLst>
                  <a:path extrusionOk="0" h="928" w="25571">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6"/>
              <p:cNvSpPr/>
              <p:nvPr/>
            </p:nvSpPr>
            <p:spPr>
              <a:xfrm>
                <a:off x="1571350" y="2820000"/>
                <a:ext cx="190125" cy="15475"/>
              </a:xfrm>
              <a:custGeom>
                <a:rect b="b" l="l" r="r" t="t"/>
                <a:pathLst>
                  <a:path extrusionOk="0" h="619" w="7605">
                    <a:moveTo>
                      <a:pt x="7600" y="0"/>
                    </a:moveTo>
                    <a:lnTo>
                      <a:pt x="1" y="66"/>
                    </a:lnTo>
                    <a:lnTo>
                      <a:pt x="275" y="481"/>
                    </a:lnTo>
                    <a:lnTo>
                      <a:pt x="7605" y="618"/>
                    </a:lnTo>
                    <a:lnTo>
                      <a:pt x="7605" y="618"/>
                    </a:lnTo>
                    <a:lnTo>
                      <a:pt x="7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6"/>
              <p:cNvSpPr/>
              <p:nvPr/>
            </p:nvSpPr>
            <p:spPr>
              <a:xfrm>
                <a:off x="1566475" y="2821625"/>
                <a:ext cx="129750" cy="15525"/>
              </a:xfrm>
              <a:custGeom>
                <a:rect b="b" l="l" r="r" t="t"/>
                <a:pathLst>
                  <a:path extrusionOk="0" h="621" w="519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6"/>
              <p:cNvSpPr/>
              <p:nvPr/>
            </p:nvSpPr>
            <p:spPr>
              <a:xfrm>
                <a:off x="1936975" y="3041225"/>
                <a:ext cx="241400" cy="192650"/>
              </a:xfrm>
              <a:custGeom>
                <a:rect b="b" l="l" r="r" t="t"/>
                <a:pathLst>
                  <a:path extrusionOk="0" h="7706" w="9656">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6"/>
              <p:cNvSpPr/>
              <p:nvPr/>
            </p:nvSpPr>
            <p:spPr>
              <a:xfrm>
                <a:off x="1951550" y="3056250"/>
                <a:ext cx="102875" cy="111975"/>
              </a:xfrm>
              <a:custGeom>
                <a:rect b="b" l="l" r="r" t="t"/>
                <a:pathLst>
                  <a:path extrusionOk="0" h="4479" w="4115">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6"/>
              <p:cNvSpPr/>
              <p:nvPr/>
            </p:nvSpPr>
            <p:spPr>
              <a:xfrm>
                <a:off x="1539600" y="2258525"/>
                <a:ext cx="792775" cy="1208175"/>
              </a:xfrm>
              <a:custGeom>
                <a:rect b="b" l="l" r="r" t="t"/>
                <a:pathLst>
                  <a:path extrusionOk="0" h="48327" w="31711">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6"/>
              <p:cNvSpPr/>
              <p:nvPr/>
            </p:nvSpPr>
            <p:spPr>
              <a:xfrm>
                <a:off x="1947800" y="2258950"/>
                <a:ext cx="180175" cy="183400"/>
              </a:xfrm>
              <a:custGeom>
                <a:rect b="b" l="l" r="r" t="t"/>
                <a:pathLst>
                  <a:path extrusionOk="0" h="7336" w="7207">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6"/>
              <p:cNvSpPr/>
              <p:nvPr/>
            </p:nvSpPr>
            <p:spPr>
              <a:xfrm>
                <a:off x="1947800" y="2258950"/>
                <a:ext cx="173225" cy="82225"/>
              </a:xfrm>
              <a:custGeom>
                <a:rect b="b" l="l" r="r" t="t"/>
                <a:pathLst>
                  <a:path extrusionOk="0" h="3289" w="6929">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6"/>
              <p:cNvSpPr/>
              <p:nvPr/>
            </p:nvSpPr>
            <p:spPr>
              <a:xfrm>
                <a:off x="2027750" y="2370925"/>
                <a:ext cx="35275" cy="50175"/>
              </a:xfrm>
              <a:custGeom>
                <a:rect b="b" l="l" r="r" t="t"/>
                <a:pathLst>
                  <a:path extrusionOk="0" h="2007" w="1411">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6"/>
              <p:cNvSpPr/>
              <p:nvPr/>
            </p:nvSpPr>
            <p:spPr>
              <a:xfrm>
                <a:off x="2033450" y="2377150"/>
                <a:ext cx="16575" cy="40500"/>
              </a:xfrm>
              <a:custGeom>
                <a:rect b="b" l="l" r="r" t="t"/>
                <a:pathLst>
                  <a:path extrusionOk="0" h="1620" w="663">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6"/>
              <p:cNvSpPr/>
              <p:nvPr/>
            </p:nvSpPr>
            <p:spPr>
              <a:xfrm>
                <a:off x="1955725" y="2365850"/>
                <a:ext cx="86100" cy="124475"/>
              </a:xfrm>
              <a:custGeom>
                <a:rect b="b" l="l" r="r" t="t"/>
                <a:pathLst>
                  <a:path extrusionOk="0" h="4979" w="3444">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2087500" y="2339450"/>
                <a:ext cx="38825" cy="71725"/>
              </a:xfrm>
              <a:custGeom>
                <a:rect b="b" l="l" r="r" t="t"/>
                <a:pathLst>
                  <a:path extrusionOk="0" h="2869" w="1553">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6"/>
              <p:cNvSpPr/>
              <p:nvPr/>
            </p:nvSpPr>
            <p:spPr>
              <a:xfrm>
                <a:off x="2029475" y="2265575"/>
                <a:ext cx="47225" cy="22700"/>
              </a:xfrm>
              <a:custGeom>
                <a:rect b="b" l="l" r="r" t="t"/>
                <a:pathLst>
                  <a:path extrusionOk="0" h="908" w="1889">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6"/>
              <p:cNvSpPr/>
              <p:nvPr/>
            </p:nvSpPr>
            <p:spPr>
              <a:xfrm>
                <a:off x="1964400" y="2382675"/>
                <a:ext cx="2900" cy="17575"/>
              </a:xfrm>
              <a:custGeom>
                <a:rect b="b" l="l" r="r" t="t"/>
                <a:pathLst>
                  <a:path extrusionOk="0" h="703" w="116">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6"/>
              <p:cNvSpPr/>
              <p:nvPr/>
            </p:nvSpPr>
            <p:spPr>
              <a:xfrm>
                <a:off x="1974375" y="2454300"/>
                <a:ext cx="15725" cy="950"/>
              </a:xfrm>
              <a:custGeom>
                <a:rect b="b" l="l" r="r" t="t"/>
                <a:pathLst>
                  <a:path extrusionOk="0" h="38" w="629">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6"/>
              <p:cNvSpPr/>
              <p:nvPr/>
            </p:nvSpPr>
            <p:spPr>
              <a:xfrm>
                <a:off x="1977125" y="2460850"/>
                <a:ext cx="5800" cy="19275"/>
              </a:xfrm>
              <a:custGeom>
                <a:rect b="b" l="l" r="r" t="t"/>
                <a:pathLst>
                  <a:path extrusionOk="0" h="771" w="232">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6"/>
              <p:cNvSpPr/>
              <p:nvPr/>
            </p:nvSpPr>
            <p:spPr>
              <a:xfrm>
                <a:off x="2040200" y="2416450"/>
                <a:ext cx="101350" cy="75150"/>
              </a:xfrm>
              <a:custGeom>
                <a:rect b="b" l="l" r="r" t="t"/>
                <a:pathLst>
                  <a:path extrusionOk="0" h="3006" w="4054">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6"/>
              <p:cNvSpPr/>
              <p:nvPr/>
            </p:nvSpPr>
            <p:spPr>
              <a:xfrm>
                <a:off x="1998175" y="2457075"/>
                <a:ext cx="49125" cy="33225"/>
              </a:xfrm>
              <a:custGeom>
                <a:rect b="b" l="l" r="r" t="t"/>
                <a:pathLst>
                  <a:path extrusionOk="0" h="1329" w="1965">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6"/>
              <p:cNvSpPr/>
              <p:nvPr/>
            </p:nvSpPr>
            <p:spPr>
              <a:xfrm>
                <a:off x="2065500" y="2430450"/>
                <a:ext cx="74350" cy="28700"/>
              </a:xfrm>
              <a:custGeom>
                <a:rect b="b" l="l" r="r" t="t"/>
                <a:pathLst>
                  <a:path extrusionOk="0" h="1148" w="2974">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6"/>
              <p:cNvSpPr/>
              <p:nvPr/>
            </p:nvSpPr>
            <p:spPr>
              <a:xfrm>
                <a:off x="2045625" y="2442575"/>
                <a:ext cx="23125" cy="40000"/>
              </a:xfrm>
              <a:custGeom>
                <a:rect b="b" l="l" r="r" t="t"/>
                <a:pathLst>
                  <a:path extrusionOk="0" h="1600" w="925">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6"/>
              <p:cNvSpPr/>
              <p:nvPr/>
            </p:nvSpPr>
            <p:spPr>
              <a:xfrm>
                <a:off x="2027675" y="2399375"/>
                <a:ext cx="14375" cy="56175"/>
              </a:xfrm>
              <a:custGeom>
                <a:rect b="b" l="l" r="r" t="t"/>
                <a:pathLst>
                  <a:path extrusionOk="0" h="2247" w="575">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6"/>
              <p:cNvSpPr/>
              <p:nvPr/>
            </p:nvSpPr>
            <p:spPr>
              <a:xfrm>
                <a:off x="1960100" y="2365850"/>
                <a:ext cx="68925" cy="41500"/>
              </a:xfrm>
              <a:custGeom>
                <a:rect b="b" l="l" r="r" t="t"/>
                <a:pathLst>
                  <a:path extrusionOk="0" h="1660" w="2757">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6"/>
              <p:cNvSpPr/>
              <p:nvPr/>
            </p:nvSpPr>
            <p:spPr>
              <a:xfrm>
                <a:off x="1958600" y="2371275"/>
                <a:ext cx="22025" cy="8675"/>
              </a:xfrm>
              <a:custGeom>
                <a:rect b="b" l="l" r="r" t="t"/>
                <a:pathLst>
                  <a:path extrusionOk="0" h="347" w="881">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6"/>
              <p:cNvSpPr/>
              <p:nvPr/>
            </p:nvSpPr>
            <p:spPr>
              <a:xfrm>
                <a:off x="1963325" y="2422875"/>
                <a:ext cx="2350" cy="12100"/>
              </a:xfrm>
              <a:custGeom>
                <a:rect b="b" l="l" r="r" t="t"/>
                <a:pathLst>
                  <a:path extrusionOk="0" h="484" w="94">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6"/>
              <p:cNvSpPr/>
              <p:nvPr/>
            </p:nvSpPr>
            <p:spPr>
              <a:xfrm>
                <a:off x="2027550" y="2370725"/>
                <a:ext cx="34175" cy="50600"/>
              </a:xfrm>
              <a:custGeom>
                <a:rect b="b" l="l" r="r" t="t"/>
                <a:pathLst>
                  <a:path extrusionOk="0" h="2024" w="1367">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6"/>
              <p:cNvSpPr/>
              <p:nvPr/>
            </p:nvSpPr>
            <p:spPr>
              <a:xfrm>
                <a:off x="1982600" y="2282875"/>
                <a:ext cx="101175" cy="41775"/>
              </a:xfrm>
              <a:custGeom>
                <a:rect b="b" l="l" r="r" t="t"/>
                <a:pathLst>
                  <a:path extrusionOk="0" h="1671" w="4047">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6"/>
              <p:cNvSpPr/>
              <p:nvPr/>
            </p:nvSpPr>
            <p:spPr>
              <a:xfrm>
                <a:off x="1996725" y="2420750"/>
                <a:ext cx="45275" cy="69750"/>
              </a:xfrm>
              <a:custGeom>
                <a:rect b="b" l="l" r="r" t="t"/>
                <a:pathLst>
                  <a:path extrusionOk="0" h="2790" w="1811">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6"/>
              <p:cNvSpPr/>
              <p:nvPr/>
            </p:nvSpPr>
            <p:spPr>
              <a:xfrm>
                <a:off x="1692575" y="3097825"/>
                <a:ext cx="273575" cy="321525"/>
              </a:xfrm>
              <a:custGeom>
                <a:rect b="b" l="l" r="r" t="t"/>
                <a:pathLst>
                  <a:path extrusionOk="0" h="12861" w="10943">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6"/>
              <p:cNvSpPr/>
              <p:nvPr/>
            </p:nvSpPr>
            <p:spPr>
              <a:xfrm>
                <a:off x="1766450" y="2878275"/>
                <a:ext cx="566425" cy="454550"/>
              </a:xfrm>
              <a:custGeom>
                <a:rect b="b" l="l" r="r" t="t"/>
                <a:pathLst>
                  <a:path extrusionOk="0" h="18182" w="22657">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6"/>
              <p:cNvSpPr/>
              <p:nvPr/>
            </p:nvSpPr>
            <p:spPr>
              <a:xfrm>
                <a:off x="1839575" y="2882025"/>
                <a:ext cx="493300" cy="445550"/>
              </a:xfrm>
              <a:custGeom>
                <a:rect b="b" l="l" r="r" t="t"/>
                <a:pathLst>
                  <a:path extrusionOk="0" h="17822" w="19732">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6"/>
              <p:cNvSpPr/>
              <p:nvPr/>
            </p:nvSpPr>
            <p:spPr>
              <a:xfrm>
                <a:off x="1684250" y="3367525"/>
                <a:ext cx="41150" cy="44775"/>
              </a:xfrm>
              <a:custGeom>
                <a:rect b="b" l="l" r="r" t="t"/>
                <a:pathLst>
                  <a:path extrusionOk="0" h="1791" w="1646">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6"/>
              <p:cNvSpPr/>
              <p:nvPr/>
            </p:nvSpPr>
            <p:spPr>
              <a:xfrm>
                <a:off x="1692875" y="3367525"/>
                <a:ext cx="32525" cy="42050"/>
              </a:xfrm>
              <a:custGeom>
                <a:rect b="b" l="l" r="r" t="t"/>
                <a:pathLst>
                  <a:path extrusionOk="0" h="1682" w="1301">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6"/>
              <p:cNvSpPr/>
              <p:nvPr/>
            </p:nvSpPr>
            <p:spPr>
              <a:xfrm>
                <a:off x="1847600" y="2687375"/>
                <a:ext cx="291850" cy="147275"/>
              </a:xfrm>
              <a:custGeom>
                <a:rect b="b" l="l" r="r" t="t"/>
                <a:pathLst>
                  <a:path extrusionOk="0" h="5891" w="11674">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6"/>
              <p:cNvSpPr/>
              <p:nvPr/>
            </p:nvSpPr>
            <p:spPr>
              <a:xfrm>
                <a:off x="1753275" y="2776425"/>
                <a:ext cx="102750" cy="58275"/>
              </a:xfrm>
              <a:custGeom>
                <a:rect b="b" l="l" r="r" t="t"/>
                <a:pathLst>
                  <a:path extrusionOk="0" h="2331"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6"/>
              <p:cNvSpPr/>
              <p:nvPr/>
            </p:nvSpPr>
            <p:spPr>
              <a:xfrm>
                <a:off x="1948025" y="2470000"/>
                <a:ext cx="373600" cy="435525"/>
              </a:xfrm>
              <a:custGeom>
                <a:rect b="b" l="l" r="r" t="t"/>
                <a:pathLst>
                  <a:path extrusionOk="0" h="17421" w="14944">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6"/>
              <p:cNvSpPr/>
              <p:nvPr/>
            </p:nvSpPr>
            <p:spPr>
              <a:xfrm>
                <a:off x="2082850" y="2470825"/>
                <a:ext cx="238775" cy="434700"/>
              </a:xfrm>
              <a:custGeom>
                <a:rect b="b" l="l" r="r" t="t"/>
                <a:pathLst>
                  <a:path extrusionOk="0" h="17388" w="9551">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6"/>
              <p:cNvSpPr/>
              <p:nvPr/>
            </p:nvSpPr>
            <p:spPr>
              <a:xfrm>
                <a:off x="2046150" y="2457750"/>
                <a:ext cx="110600" cy="54150"/>
              </a:xfrm>
              <a:custGeom>
                <a:rect b="b" l="l" r="r" t="t"/>
                <a:pathLst>
                  <a:path extrusionOk="0" h="2166" w="4424">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6"/>
              <p:cNvSpPr/>
              <p:nvPr/>
            </p:nvSpPr>
            <p:spPr>
              <a:xfrm>
                <a:off x="2069925" y="2633600"/>
                <a:ext cx="3500" cy="9950"/>
              </a:xfrm>
              <a:custGeom>
                <a:rect b="b" l="l" r="r" t="t"/>
                <a:pathLst>
                  <a:path extrusionOk="0" h="398" w="14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6"/>
              <p:cNvSpPr/>
              <p:nvPr/>
            </p:nvSpPr>
            <p:spPr>
              <a:xfrm>
                <a:off x="2023950" y="2546150"/>
                <a:ext cx="35775" cy="59550"/>
              </a:xfrm>
              <a:custGeom>
                <a:rect b="b" l="l" r="r" t="t"/>
                <a:pathLst>
                  <a:path extrusionOk="0" h="2382" w="1431">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6"/>
              <p:cNvSpPr/>
              <p:nvPr/>
            </p:nvSpPr>
            <p:spPr>
              <a:xfrm>
                <a:off x="1971350" y="2629275"/>
                <a:ext cx="61800" cy="55325"/>
              </a:xfrm>
              <a:custGeom>
                <a:rect b="b" l="l" r="r" t="t"/>
                <a:pathLst>
                  <a:path extrusionOk="0" h="2213" w="2472">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6"/>
              <p:cNvSpPr/>
              <p:nvPr/>
            </p:nvSpPr>
            <p:spPr>
              <a:xfrm>
                <a:off x="2031500" y="2645300"/>
                <a:ext cx="4825" cy="7450"/>
              </a:xfrm>
              <a:custGeom>
                <a:rect b="b" l="l" r="r" t="t"/>
                <a:pathLst>
                  <a:path extrusionOk="0" h="298" w="193">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6"/>
              <p:cNvSpPr/>
              <p:nvPr/>
            </p:nvSpPr>
            <p:spPr>
              <a:xfrm>
                <a:off x="1990375" y="2666775"/>
                <a:ext cx="32425" cy="49725"/>
              </a:xfrm>
              <a:custGeom>
                <a:rect b="b" l="l" r="r" t="t"/>
                <a:pathLst>
                  <a:path extrusionOk="0" h="1989" w="1297">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6"/>
              <p:cNvSpPr/>
              <p:nvPr/>
            </p:nvSpPr>
            <p:spPr>
              <a:xfrm>
                <a:off x="1945450" y="2683000"/>
                <a:ext cx="14600" cy="20275"/>
              </a:xfrm>
              <a:custGeom>
                <a:rect b="b" l="l" r="r" t="t"/>
                <a:pathLst>
                  <a:path extrusionOk="0" h="811" w="584">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6"/>
              <p:cNvSpPr/>
              <p:nvPr/>
            </p:nvSpPr>
            <p:spPr>
              <a:xfrm>
                <a:off x="2001425" y="2747100"/>
                <a:ext cx="18850" cy="20775"/>
              </a:xfrm>
              <a:custGeom>
                <a:rect b="b" l="l" r="r" t="t"/>
                <a:pathLst>
                  <a:path extrusionOk="0" h="831" w="754">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6"/>
              <p:cNvSpPr/>
              <p:nvPr/>
            </p:nvSpPr>
            <p:spPr>
              <a:xfrm>
                <a:off x="2119750" y="2570075"/>
                <a:ext cx="127125" cy="102800"/>
              </a:xfrm>
              <a:custGeom>
                <a:rect b="b" l="l" r="r" t="t"/>
                <a:pathLst>
                  <a:path extrusionOk="0" h="4112" w="5085">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6"/>
              <p:cNvSpPr/>
              <p:nvPr/>
            </p:nvSpPr>
            <p:spPr>
              <a:xfrm>
                <a:off x="2170250" y="2580925"/>
                <a:ext cx="78275" cy="126325"/>
              </a:xfrm>
              <a:custGeom>
                <a:rect b="b" l="l" r="r" t="t"/>
                <a:pathLst>
                  <a:path extrusionOk="0" h="5053" w="3131">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6"/>
              <p:cNvSpPr/>
              <p:nvPr/>
            </p:nvSpPr>
            <p:spPr>
              <a:xfrm>
                <a:off x="2142700" y="2481025"/>
                <a:ext cx="115225" cy="390600"/>
              </a:xfrm>
              <a:custGeom>
                <a:rect b="b" l="l" r="r" t="t"/>
                <a:pathLst>
                  <a:path extrusionOk="0" h="15624" w="4609">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6"/>
              <p:cNvSpPr/>
              <p:nvPr/>
            </p:nvSpPr>
            <p:spPr>
              <a:xfrm>
                <a:off x="2083625" y="2822250"/>
                <a:ext cx="33625" cy="62450"/>
              </a:xfrm>
              <a:custGeom>
                <a:rect b="b" l="l" r="r" t="t"/>
                <a:pathLst>
                  <a:path extrusionOk="0" h="2498" w="1345">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6"/>
              <p:cNvSpPr/>
              <p:nvPr/>
            </p:nvSpPr>
            <p:spPr>
              <a:xfrm>
                <a:off x="2097000" y="2876950"/>
                <a:ext cx="218000" cy="24150"/>
              </a:xfrm>
              <a:custGeom>
                <a:rect b="b" l="l" r="r" t="t"/>
                <a:pathLst>
                  <a:path extrusionOk="0" h="966" w="872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6"/>
              <p:cNvSpPr/>
              <p:nvPr/>
            </p:nvSpPr>
            <p:spPr>
              <a:xfrm>
                <a:off x="2133200" y="2880425"/>
                <a:ext cx="7825" cy="17650"/>
              </a:xfrm>
              <a:custGeom>
                <a:rect b="b" l="l" r="r" t="t"/>
                <a:pathLst>
                  <a:path extrusionOk="0" h="706" w="313">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6"/>
              <p:cNvSpPr/>
              <p:nvPr/>
            </p:nvSpPr>
            <p:spPr>
              <a:xfrm>
                <a:off x="2281075" y="2878800"/>
                <a:ext cx="7325" cy="12525"/>
              </a:xfrm>
              <a:custGeom>
                <a:rect b="b" l="l" r="r" t="t"/>
                <a:pathLst>
                  <a:path extrusionOk="0" h="501" w="293">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6"/>
              <p:cNvSpPr/>
              <p:nvPr/>
            </p:nvSpPr>
            <p:spPr>
              <a:xfrm>
                <a:off x="2070800" y="2905325"/>
                <a:ext cx="22250" cy="101450"/>
              </a:xfrm>
              <a:custGeom>
                <a:rect b="b" l="l" r="r" t="t"/>
                <a:pathLst>
                  <a:path extrusionOk="0" h="4058" w="89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6"/>
              <p:cNvSpPr/>
              <p:nvPr/>
            </p:nvSpPr>
            <p:spPr>
              <a:xfrm>
                <a:off x="2094350" y="2911975"/>
                <a:ext cx="14825" cy="67475"/>
              </a:xfrm>
              <a:custGeom>
                <a:rect b="b" l="l" r="r" t="t"/>
                <a:pathLst>
                  <a:path extrusionOk="0" h="2699" w="593">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6"/>
              <p:cNvSpPr/>
              <p:nvPr/>
            </p:nvSpPr>
            <p:spPr>
              <a:xfrm>
                <a:off x="1883475" y="3041350"/>
                <a:ext cx="295075" cy="6750"/>
              </a:xfrm>
              <a:custGeom>
                <a:rect b="b" l="l" r="r" t="t"/>
                <a:pathLst>
                  <a:path extrusionOk="0" h="270" w="11803">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6"/>
              <p:cNvSpPr/>
              <p:nvPr/>
            </p:nvSpPr>
            <p:spPr>
              <a:xfrm>
                <a:off x="1883200" y="3046275"/>
                <a:ext cx="41600" cy="78200"/>
              </a:xfrm>
              <a:custGeom>
                <a:rect b="b" l="l" r="r" t="t"/>
                <a:pathLst>
                  <a:path extrusionOk="0" h="3128" w="1664">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6"/>
              <p:cNvSpPr/>
              <p:nvPr/>
            </p:nvSpPr>
            <p:spPr>
              <a:xfrm>
                <a:off x="1926075" y="3178250"/>
                <a:ext cx="49175" cy="135725"/>
              </a:xfrm>
              <a:custGeom>
                <a:rect b="b" l="l" r="r" t="t"/>
                <a:pathLst>
                  <a:path extrusionOk="0" h="5429" w="1967">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6"/>
              <p:cNvSpPr/>
              <p:nvPr/>
            </p:nvSpPr>
            <p:spPr>
              <a:xfrm>
                <a:off x="1811850" y="3361375"/>
                <a:ext cx="200275" cy="98375"/>
              </a:xfrm>
              <a:custGeom>
                <a:rect b="b" l="l" r="r" t="t"/>
                <a:pathLst>
                  <a:path extrusionOk="0" h="3935" w="8011">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6"/>
              <p:cNvSpPr/>
              <p:nvPr/>
            </p:nvSpPr>
            <p:spPr>
              <a:xfrm>
                <a:off x="1920225" y="3320000"/>
                <a:ext cx="65100" cy="56025"/>
              </a:xfrm>
              <a:custGeom>
                <a:rect b="b" l="l" r="r" t="t"/>
                <a:pathLst>
                  <a:path extrusionOk="0" h="2241" w="2604">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6"/>
              <p:cNvSpPr/>
              <p:nvPr/>
            </p:nvSpPr>
            <p:spPr>
              <a:xfrm>
                <a:off x="1925525" y="3320000"/>
                <a:ext cx="50550" cy="12500"/>
              </a:xfrm>
              <a:custGeom>
                <a:rect b="b" l="l" r="r" t="t"/>
                <a:pathLst>
                  <a:path extrusionOk="0" h="500" w="2022">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6"/>
              <p:cNvSpPr/>
              <p:nvPr/>
            </p:nvSpPr>
            <p:spPr>
              <a:xfrm>
                <a:off x="1815150" y="3429475"/>
                <a:ext cx="196975" cy="30275"/>
              </a:xfrm>
              <a:custGeom>
                <a:rect b="b" l="l" r="r" t="t"/>
                <a:pathLst>
                  <a:path extrusionOk="0" h="1211" w="7879">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6"/>
              <p:cNvSpPr/>
              <p:nvPr/>
            </p:nvSpPr>
            <p:spPr>
              <a:xfrm>
                <a:off x="1982900" y="3167100"/>
                <a:ext cx="53850" cy="19600"/>
              </a:xfrm>
              <a:custGeom>
                <a:rect b="b" l="l" r="r" t="t"/>
                <a:pathLst>
                  <a:path extrusionOk="0" h="784" w="2154">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6"/>
              <p:cNvSpPr/>
              <p:nvPr/>
            </p:nvSpPr>
            <p:spPr>
              <a:xfrm>
                <a:off x="1731550" y="3258250"/>
                <a:ext cx="121875" cy="119900"/>
              </a:xfrm>
              <a:custGeom>
                <a:rect b="b" l="l" r="r" t="t"/>
                <a:pathLst>
                  <a:path extrusionOk="0" h="4796" w="4875">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6"/>
              <p:cNvSpPr/>
              <p:nvPr/>
            </p:nvSpPr>
            <p:spPr>
              <a:xfrm>
                <a:off x="1539975" y="3361775"/>
                <a:ext cx="172800" cy="104500"/>
              </a:xfrm>
              <a:custGeom>
                <a:rect b="b" l="l" r="r" t="t"/>
                <a:pathLst>
                  <a:path extrusionOk="0" h="4180" w="6912">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6"/>
              <p:cNvSpPr/>
              <p:nvPr/>
            </p:nvSpPr>
            <p:spPr>
              <a:xfrm>
                <a:off x="1718775" y="2688475"/>
                <a:ext cx="291850" cy="147275"/>
              </a:xfrm>
              <a:custGeom>
                <a:rect b="b" l="l" r="r" t="t"/>
                <a:pathLst>
                  <a:path extrusionOk="0" h="5891" w="11674">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6"/>
              <p:cNvSpPr/>
              <p:nvPr/>
            </p:nvSpPr>
            <p:spPr>
              <a:xfrm>
                <a:off x="1902050" y="2761825"/>
                <a:ext cx="19300" cy="30325"/>
              </a:xfrm>
              <a:custGeom>
                <a:rect b="b" l="l" r="r" t="t"/>
                <a:pathLst>
                  <a:path extrusionOk="0" h="1213" w="772">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6"/>
              <p:cNvSpPr/>
              <p:nvPr/>
            </p:nvSpPr>
            <p:spPr>
              <a:xfrm>
                <a:off x="1906650" y="2796425"/>
                <a:ext cx="62375" cy="34725"/>
              </a:xfrm>
              <a:custGeom>
                <a:rect b="b" l="l" r="r" t="t"/>
                <a:pathLst>
                  <a:path extrusionOk="0" h="1389" w="2495">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6"/>
              <p:cNvSpPr/>
              <p:nvPr/>
            </p:nvSpPr>
            <p:spPr>
              <a:xfrm>
                <a:off x="1624450" y="2777525"/>
                <a:ext cx="102750" cy="58250"/>
              </a:xfrm>
              <a:custGeom>
                <a:rect b="b" l="l" r="r" t="t"/>
                <a:pathLst>
                  <a:path extrusionOk="0" h="2330"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6"/>
              <p:cNvSpPr/>
              <p:nvPr/>
            </p:nvSpPr>
            <p:spPr>
              <a:xfrm>
                <a:off x="1626275" y="2789825"/>
                <a:ext cx="52725" cy="19850"/>
              </a:xfrm>
              <a:custGeom>
                <a:rect b="b" l="l" r="r" t="t"/>
                <a:pathLst>
                  <a:path extrusionOk="0" h="794" w="2109">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6"/>
              <p:cNvSpPr/>
              <p:nvPr/>
            </p:nvSpPr>
            <p:spPr>
              <a:xfrm>
                <a:off x="1632750" y="2804500"/>
                <a:ext cx="43450" cy="13550"/>
              </a:xfrm>
              <a:custGeom>
                <a:rect b="b" l="l" r="r" t="t"/>
                <a:pathLst>
                  <a:path extrusionOk="0" h="542" w="1738">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6"/>
              <p:cNvSpPr/>
              <p:nvPr/>
            </p:nvSpPr>
            <p:spPr>
              <a:xfrm>
                <a:off x="1638925" y="2814925"/>
                <a:ext cx="39400" cy="10100"/>
              </a:xfrm>
              <a:custGeom>
                <a:rect b="b" l="l" r="r" t="t"/>
                <a:pathLst>
                  <a:path extrusionOk="0" h="404" w="1576">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6"/>
              <p:cNvSpPr/>
              <p:nvPr/>
            </p:nvSpPr>
            <p:spPr>
              <a:xfrm>
                <a:off x="2007925" y="2677350"/>
                <a:ext cx="90500" cy="131800"/>
              </a:xfrm>
              <a:custGeom>
                <a:rect b="b" l="l" r="r" t="t"/>
                <a:pathLst>
                  <a:path extrusionOk="0" h="5272" w="362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6"/>
              <p:cNvSpPr/>
              <p:nvPr/>
            </p:nvSpPr>
            <p:spPr>
              <a:xfrm>
                <a:off x="2027850" y="2768225"/>
                <a:ext cx="17525" cy="26700"/>
              </a:xfrm>
              <a:custGeom>
                <a:rect b="b" l="l" r="r" t="t"/>
                <a:pathLst>
                  <a:path extrusionOk="0" h="1068" w="701">
                    <a:moveTo>
                      <a:pt x="701" y="1"/>
                    </a:moveTo>
                    <a:lnTo>
                      <a:pt x="1" y="1067"/>
                    </a:ln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6"/>
              <p:cNvSpPr/>
              <p:nvPr/>
            </p:nvSpPr>
            <p:spPr>
              <a:xfrm>
                <a:off x="2027625" y="2768050"/>
                <a:ext cx="17975" cy="27050"/>
              </a:xfrm>
              <a:custGeom>
                <a:rect b="b" l="l" r="r" t="t"/>
                <a:pathLst>
                  <a:path extrusionOk="0" h="1082" w="719">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6"/>
              <p:cNvSpPr/>
              <p:nvPr/>
            </p:nvSpPr>
            <p:spPr>
              <a:xfrm>
                <a:off x="2240100" y="2878550"/>
                <a:ext cx="48950" cy="5350"/>
              </a:xfrm>
              <a:custGeom>
                <a:rect b="b" l="l" r="r" t="t"/>
                <a:pathLst>
                  <a:path extrusionOk="0" h="214" w="1958">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6"/>
              <p:cNvSpPr/>
              <p:nvPr/>
            </p:nvSpPr>
            <p:spPr>
              <a:xfrm>
                <a:off x="1539975" y="3377875"/>
                <a:ext cx="164475" cy="88400"/>
              </a:xfrm>
              <a:custGeom>
                <a:rect b="b" l="l" r="r" t="t"/>
                <a:pathLst>
                  <a:path extrusionOk="0" h="3536" w="6579">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6"/>
              <p:cNvSpPr/>
              <p:nvPr/>
            </p:nvSpPr>
            <p:spPr>
              <a:xfrm>
                <a:off x="2185625" y="2862150"/>
                <a:ext cx="14450" cy="27600"/>
              </a:xfrm>
              <a:custGeom>
                <a:rect b="b" l="l" r="r" t="t"/>
                <a:pathLst>
                  <a:path extrusionOk="0" h="1104" w="578">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6"/>
              <p:cNvSpPr/>
              <p:nvPr/>
            </p:nvSpPr>
            <p:spPr>
              <a:xfrm>
                <a:off x="2195950" y="2870925"/>
                <a:ext cx="41575" cy="10925"/>
              </a:xfrm>
              <a:custGeom>
                <a:rect b="b" l="l" r="r" t="t"/>
                <a:pathLst>
                  <a:path extrusionOk="0" h="437" w="1663">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6"/>
              <p:cNvSpPr/>
              <p:nvPr/>
            </p:nvSpPr>
            <p:spPr>
              <a:xfrm>
                <a:off x="1957875" y="2688475"/>
                <a:ext cx="52750" cy="72325"/>
              </a:xfrm>
              <a:custGeom>
                <a:rect b="b" l="l" r="r" t="t"/>
                <a:pathLst>
                  <a:path extrusionOk="0" h="2893" w="211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6"/>
              <p:cNvSpPr/>
              <p:nvPr/>
            </p:nvSpPr>
            <p:spPr>
              <a:xfrm>
                <a:off x="2020025" y="2700550"/>
                <a:ext cx="62375" cy="67525"/>
              </a:xfrm>
              <a:custGeom>
                <a:rect b="b" l="l" r="r" t="t"/>
                <a:pathLst>
                  <a:path extrusionOk="0" h="2701" w="2495">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6"/>
              <p:cNvSpPr/>
              <p:nvPr/>
            </p:nvSpPr>
            <p:spPr>
              <a:xfrm>
                <a:off x="1947850" y="2682800"/>
                <a:ext cx="72600" cy="85275"/>
              </a:xfrm>
              <a:custGeom>
                <a:rect b="b" l="l" r="r" t="t"/>
                <a:pathLst>
                  <a:path extrusionOk="0" h="3411" w="2904">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6"/>
              <p:cNvSpPr/>
              <p:nvPr/>
            </p:nvSpPr>
            <p:spPr>
              <a:xfrm>
                <a:off x="2045650" y="2469875"/>
                <a:ext cx="121550" cy="46150"/>
              </a:xfrm>
              <a:custGeom>
                <a:rect b="b" l="l" r="r" t="t"/>
                <a:pathLst>
                  <a:path extrusionOk="0" h="1846" w="4862">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6"/>
              <p:cNvSpPr/>
              <p:nvPr/>
            </p:nvSpPr>
            <p:spPr>
              <a:xfrm>
                <a:off x="2096775" y="2890775"/>
                <a:ext cx="218450" cy="10525"/>
              </a:xfrm>
              <a:custGeom>
                <a:rect b="b" l="l" r="r" t="t"/>
                <a:pathLst>
                  <a:path extrusionOk="0" h="421" w="8738">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6"/>
              <p:cNvSpPr/>
              <p:nvPr/>
            </p:nvSpPr>
            <p:spPr>
              <a:xfrm>
                <a:off x="2092575" y="2876725"/>
                <a:ext cx="216550" cy="29025"/>
              </a:xfrm>
              <a:custGeom>
                <a:rect b="b" l="l" r="r" t="t"/>
                <a:pathLst>
                  <a:path extrusionOk="0" h="1161" w="8662">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6"/>
              <p:cNvSpPr/>
              <p:nvPr/>
            </p:nvSpPr>
            <p:spPr>
              <a:xfrm>
                <a:off x="1695425" y="3367325"/>
                <a:ext cx="30150" cy="34150"/>
              </a:xfrm>
              <a:custGeom>
                <a:rect b="b" l="l" r="r" t="t"/>
                <a:pathLst>
                  <a:path extrusionOk="0" h="1366" w="1206">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6"/>
              <p:cNvSpPr/>
              <p:nvPr/>
            </p:nvSpPr>
            <p:spPr>
              <a:xfrm>
                <a:off x="1920000" y="3319800"/>
                <a:ext cx="53625" cy="12600"/>
              </a:xfrm>
              <a:custGeom>
                <a:rect b="b" l="l" r="r" t="t"/>
                <a:pathLst>
                  <a:path extrusionOk="0" h="504" w="2145">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6"/>
              <p:cNvSpPr/>
              <p:nvPr/>
            </p:nvSpPr>
            <p:spPr>
              <a:xfrm>
                <a:off x="1932775" y="3363000"/>
                <a:ext cx="52775" cy="13275"/>
              </a:xfrm>
              <a:custGeom>
                <a:rect b="b" l="l" r="r" t="t"/>
                <a:pathLst>
                  <a:path extrusionOk="0" h="531" w="2111">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6"/>
              <p:cNvSpPr/>
              <p:nvPr/>
            </p:nvSpPr>
            <p:spPr>
              <a:xfrm>
                <a:off x="1684025" y="3377750"/>
                <a:ext cx="26025" cy="34800"/>
              </a:xfrm>
              <a:custGeom>
                <a:rect b="b" l="l" r="r" t="t"/>
                <a:pathLst>
                  <a:path extrusionOk="0" h="1392" w="1041">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6"/>
              <p:cNvSpPr/>
              <p:nvPr/>
            </p:nvSpPr>
            <p:spPr>
              <a:xfrm>
                <a:off x="2045925" y="2457550"/>
                <a:ext cx="102375" cy="39050"/>
              </a:xfrm>
              <a:custGeom>
                <a:rect b="b" l="l" r="r" t="t"/>
                <a:pathLst>
                  <a:path extrusionOk="0" h="1562" w="4095">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6"/>
              <p:cNvSpPr/>
              <p:nvPr/>
            </p:nvSpPr>
            <p:spPr>
              <a:xfrm>
                <a:off x="2079275" y="2666275"/>
                <a:ext cx="14450" cy="98350"/>
              </a:xfrm>
              <a:custGeom>
                <a:rect b="b" l="l" r="r" t="t"/>
                <a:pathLst>
                  <a:path extrusionOk="0" h="3934" w="578">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6"/>
              <p:cNvSpPr/>
              <p:nvPr/>
            </p:nvSpPr>
            <p:spPr>
              <a:xfrm>
                <a:off x="1839150" y="3201550"/>
                <a:ext cx="47550" cy="116050"/>
              </a:xfrm>
              <a:custGeom>
                <a:rect b="b" l="l" r="r" t="t"/>
                <a:pathLst>
                  <a:path extrusionOk="0" h="4642" w="1902">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6"/>
              <p:cNvSpPr/>
              <p:nvPr/>
            </p:nvSpPr>
            <p:spPr>
              <a:xfrm>
                <a:off x="1936775" y="3097625"/>
                <a:ext cx="29600" cy="136475"/>
              </a:xfrm>
              <a:custGeom>
                <a:rect b="b" l="l" r="r" t="t"/>
                <a:pathLst>
                  <a:path extrusionOk="0" h="5459" w="1184">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6"/>
              <p:cNvSpPr/>
              <p:nvPr/>
            </p:nvSpPr>
            <p:spPr>
              <a:xfrm>
                <a:off x="1322875" y="2856800"/>
                <a:ext cx="23775" cy="608575"/>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6"/>
              <p:cNvSpPr/>
              <p:nvPr/>
            </p:nvSpPr>
            <p:spPr>
              <a:xfrm>
                <a:off x="1876524" y="2852070"/>
                <a:ext cx="23773" cy="614210"/>
              </a:xfrm>
              <a:custGeom>
                <a:rect b="b" l="l" r="r" t="t"/>
                <a:pathLst>
                  <a:path extrusionOk="0" h="24342" w="951">
                    <a:moveTo>
                      <a:pt x="743" y="0"/>
                    </a:moveTo>
                    <a:lnTo>
                      <a:pt x="1" y="8"/>
                    </a:lnTo>
                    <a:lnTo>
                      <a:pt x="208" y="24342"/>
                    </a:lnTo>
                    <a:lnTo>
                      <a:pt x="951" y="24336"/>
                    </a:lnTo>
                    <a:lnTo>
                      <a:pt x="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6"/>
              <p:cNvSpPr/>
              <p:nvPr/>
            </p:nvSpPr>
            <p:spPr>
              <a:xfrm>
                <a:off x="2056775" y="3415400"/>
                <a:ext cx="43650" cy="43450"/>
              </a:xfrm>
              <a:custGeom>
                <a:rect b="b" l="l" r="r" t="t"/>
                <a:pathLst>
                  <a:path extrusionOk="0" h="1738" w="1746">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6"/>
              <p:cNvSpPr/>
              <p:nvPr/>
            </p:nvSpPr>
            <p:spPr>
              <a:xfrm>
                <a:off x="2066225" y="3424775"/>
                <a:ext cx="24825" cy="24725"/>
              </a:xfrm>
              <a:custGeom>
                <a:rect b="b" l="l" r="r" t="t"/>
                <a:pathLst>
                  <a:path extrusionOk="0" h="989" w="993">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6"/>
              <p:cNvSpPr/>
              <p:nvPr/>
            </p:nvSpPr>
            <p:spPr>
              <a:xfrm>
                <a:off x="2191825" y="3194775"/>
                <a:ext cx="27200" cy="209775"/>
              </a:xfrm>
              <a:custGeom>
                <a:rect b="b" l="l" r="r" t="t"/>
                <a:pathLst>
                  <a:path extrusionOk="0" h="8391" w="1088">
                    <a:moveTo>
                      <a:pt x="1015" y="1"/>
                    </a:moveTo>
                    <a:lnTo>
                      <a:pt x="0" y="10"/>
                    </a:lnTo>
                    <a:lnTo>
                      <a:pt x="72" y="8390"/>
                    </a:lnTo>
                    <a:lnTo>
                      <a:pt x="1088" y="8381"/>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6"/>
              <p:cNvSpPr/>
              <p:nvPr/>
            </p:nvSpPr>
            <p:spPr>
              <a:xfrm>
                <a:off x="2170125" y="3081050"/>
                <a:ext cx="66925" cy="113950"/>
              </a:xfrm>
              <a:custGeom>
                <a:rect b="b" l="l" r="r" t="t"/>
                <a:pathLst>
                  <a:path extrusionOk="0" h="4558" w="2677">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6"/>
              <p:cNvSpPr/>
              <p:nvPr/>
            </p:nvSpPr>
            <p:spPr>
              <a:xfrm>
                <a:off x="2170125" y="3081050"/>
                <a:ext cx="66925" cy="9225"/>
              </a:xfrm>
              <a:custGeom>
                <a:rect b="b" l="l" r="r" t="t"/>
                <a:pathLst>
                  <a:path extrusionOk="0" h="369" w="2677">
                    <a:moveTo>
                      <a:pt x="2677" y="1"/>
                    </a:moveTo>
                    <a:lnTo>
                      <a:pt x="0" y="24"/>
                    </a:lnTo>
                    <a:lnTo>
                      <a:pt x="35" y="369"/>
                    </a:lnTo>
                    <a:lnTo>
                      <a:pt x="2648" y="346"/>
                    </a:lnTo>
                    <a:lnTo>
                      <a:pt x="2677"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6"/>
              <p:cNvSpPr/>
              <p:nvPr/>
            </p:nvSpPr>
            <p:spPr>
              <a:xfrm>
                <a:off x="2069100" y="3392175"/>
                <a:ext cx="274975" cy="44650"/>
              </a:xfrm>
              <a:custGeom>
                <a:rect b="b" l="l" r="r" t="t"/>
                <a:pathLst>
                  <a:path extrusionOk="0" h="1786" w="10999">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6"/>
              <p:cNvSpPr/>
              <p:nvPr/>
            </p:nvSpPr>
            <p:spPr>
              <a:xfrm>
                <a:off x="2311700" y="3413200"/>
                <a:ext cx="43650" cy="43450"/>
              </a:xfrm>
              <a:custGeom>
                <a:rect b="b" l="l" r="r" t="t"/>
                <a:pathLst>
                  <a:path extrusionOk="0" h="1738" w="1746">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6"/>
              <p:cNvSpPr/>
              <p:nvPr/>
            </p:nvSpPr>
            <p:spPr>
              <a:xfrm>
                <a:off x="2321100" y="3422575"/>
                <a:ext cx="24875" cy="24725"/>
              </a:xfrm>
              <a:custGeom>
                <a:rect b="b" l="l" r="r" t="t"/>
                <a:pathLst>
                  <a:path extrusionOk="0" h="989" w="995">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6"/>
              <p:cNvSpPr/>
              <p:nvPr/>
            </p:nvSpPr>
            <p:spPr>
              <a:xfrm>
                <a:off x="2222000" y="3076425"/>
                <a:ext cx="96300" cy="33700"/>
              </a:xfrm>
              <a:custGeom>
                <a:rect b="b" l="l" r="r" t="t"/>
                <a:pathLst>
                  <a:path extrusionOk="0" h="1348" w="3852">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6"/>
              <p:cNvSpPr/>
              <p:nvPr/>
            </p:nvSpPr>
            <p:spPr>
              <a:xfrm>
                <a:off x="2311325" y="3104350"/>
                <a:ext cx="18925" cy="6950"/>
              </a:xfrm>
              <a:custGeom>
                <a:rect b="b" l="l" r="r" t="t"/>
                <a:pathLst>
                  <a:path extrusionOk="0" h="278" w="757">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6"/>
              <p:cNvSpPr/>
              <p:nvPr/>
            </p:nvSpPr>
            <p:spPr>
              <a:xfrm>
                <a:off x="2043950" y="3039100"/>
                <a:ext cx="318975" cy="43525"/>
              </a:xfrm>
              <a:custGeom>
                <a:rect b="b" l="l" r="r" t="t"/>
                <a:pathLst>
                  <a:path extrusionOk="0" h="1741" w="12759">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6"/>
              <p:cNvSpPr/>
              <p:nvPr/>
            </p:nvSpPr>
            <p:spPr>
              <a:xfrm>
                <a:off x="2045125" y="3039100"/>
                <a:ext cx="316375" cy="9575"/>
              </a:xfrm>
              <a:custGeom>
                <a:rect b="b" l="l" r="r" t="t"/>
                <a:pathLst>
                  <a:path extrusionOk="0" h="383" w="12655">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6"/>
              <p:cNvSpPr/>
              <p:nvPr/>
            </p:nvSpPr>
            <p:spPr>
              <a:xfrm>
                <a:off x="2190425" y="3329625"/>
                <a:ext cx="31525" cy="52250"/>
              </a:xfrm>
              <a:custGeom>
                <a:rect b="b" l="l" r="r" t="t"/>
                <a:pathLst>
                  <a:path extrusionOk="0" h="2090" w="1261">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6"/>
              <p:cNvSpPr/>
              <p:nvPr/>
            </p:nvSpPr>
            <p:spPr>
              <a:xfrm>
                <a:off x="2186325" y="3381550"/>
                <a:ext cx="39800" cy="11575"/>
              </a:xfrm>
              <a:custGeom>
                <a:rect b="b" l="l" r="r" t="t"/>
                <a:pathLst>
                  <a:path extrusionOk="0" h="463" w="1592">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6"/>
              <p:cNvSpPr/>
              <p:nvPr/>
            </p:nvSpPr>
            <p:spPr>
              <a:xfrm>
                <a:off x="2166800" y="2684700"/>
                <a:ext cx="254650" cy="175925"/>
              </a:xfrm>
              <a:custGeom>
                <a:rect b="b" l="l" r="r" t="t"/>
                <a:pathLst>
                  <a:path extrusionOk="0" h="7037" w="10186">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6"/>
              <p:cNvSpPr/>
              <p:nvPr/>
            </p:nvSpPr>
            <p:spPr>
              <a:xfrm>
                <a:off x="2187725" y="2684500"/>
                <a:ext cx="254650" cy="175925"/>
              </a:xfrm>
              <a:custGeom>
                <a:rect b="b" l="l" r="r" t="t"/>
                <a:pathLst>
                  <a:path extrusionOk="0" h="7037" w="10186">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6"/>
              <p:cNvSpPr/>
              <p:nvPr/>
            </p:nvSpPr>
            <p:spPr>
              <a:xfrm>
                <a:off x="2187550" y="2684325"/>
                <a:ext cx="255025" cy="176325"/>
              </a:xfrm>
              <a:custGeom>
                <a:rect b="b" l="l" r="r" t="t"/>
                <a:pathLst>
                  <a:path extrusionOk="0" h="7053" w="10201">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6"/>
              <p:cNvSpPr/>
              <p:nvPr/>
            </p:nvSpPr>
            <p:spPr>
              <a:xfrm>
                <a:off x="2269950" y="2768200"/>
                <a:ext cx="61525" cy="295800"/>
              </a:xfrm>
              <a:custGeom>
                <a:rect b="b" l="l" r="r" t="t"/>
                <a:pathLst>
                  <a:path extrusionOk="0" h="11832" w="2461">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6"/>
              <p:cNvSpPr/>
              <p:nvPr/>
            </p:nvSpPr>
            <p:spPr>
              <a:xfrm>
                <a:off x="2280050" y="2768125"/>
                <a:ext cx="75550" cy="295850"/>
              </a:xfrm>
              <a:custGeom>
                <a:rect b="b" l="l" r="r" t="t"/>
                <a:pathLst>
                  <a:path extrusionOk="0" h="11834" w="3022">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6"/>
              <p:cNvSpPr/>
              <p:nvPr/>
            </p:nvSpPr>
            <p:spPr>
              <a:xfrm>
                <a:off x="2269725" y="2767925"/>
                <a:ext cx="86050" cy="296275"/>
              </a:xfrm>
              <a:custGeom>
                <a:rect b="b" l="l" r="r" t="t"/>
                <a:pathLst>
                  <a:path extrusionOk="0" h="11851" w="3442">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6"/>
              <p:cNvSpPr/>
              <p:nvPr/>
            </p:nvSpPr>
            <p:spPr>
              <a:xfrm>
                <a:off x="2317950" y="2776875"/>
                <a:ext cx="24075" cy="32475"/>
              </a:xfrm>
              <a:custGeom>
                <a:rect b="b" l="l" r="r" t="t"/>
                <a:pathLst>
                  <a:path extrusionOk="0" h="1299" w="963">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6"/>
              <p:cNvSpPr/>
              <p:nvPr/>
            </p:nvSpPr>
            <p:spPr>
              <a:xfrm>
                <a:off x="2326300" y="2776875"/>
                <a:ext cx="24100" cy="32425"/>
              </a:xfrm>
              <a:custGeom>
                <a:rect b="b" l="l" r="r" t="t"/>
                <a:pathLst>
                  <a:path extrusionOk="0" h="1297" w="964">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6"/>
              <p:cNvSpPr/>
              <p:nvPr/>
            </p:nvSpPr>
            <p:spPr>
              <a:xfrm>
                <a:off x="2317775" y="2776675"/>
                <a:ext cx="32825" cy="32900"/>
              </a:xfrm>
              <a:custGeom>
                <a:rect b="b" l="l" r="r" t="t"/>
                <a:pathLst>
                  <a:path extrusionOk="0" h="1316" w="1313">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6"/>
              <p:cNvSpPr/>
              <p:nvPr/>
            </p:nvSpPr>
            <p:spPr>
              <a:xfrm>
                <a:off x="2191850" y="3194700"/>
                <a:ext cx="26575" cy="134975"/>
              </a:xfrm>
              <a:custGeom>
                <a:rect b="b" l="l" r="r" t="t"/>
                <a:pathLst>
                  <a:path extrusionOk="0" h="5399" w="1063">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6"/>
              <p:cNvSpPr/>
              <p:nvPr/>
            </p:nvSpPr>
            <p:spPr>
              <a:xfrm>
                <a:off x="2043675" y="2684325"/>
                <a:ext cx="398900" cy="774725"/>
              </a:xfrm>
              <a:custGeom>
                <a:rect b="b" l="l" r="r" t="t"/>
                <a:pathLst>
                  <a:path extrusionOk="0" h="30989" w="15956">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6"/>
              <p:cNvSpPr/>
              <p:nvPr/>
            </p:nvSpPr>
            <p:spPr>
              <a:xfrm>
                <a:off x="2191675" y="3194475"/>
                <a:ext cx="25800" cy="675"/>
              </a:xfrm>
              <a:custGeom>
                <a:rect b="b" l="l" r="r" t="t"/>
                <a:pathLst>
                  <a:path extrusionOk="0" h="27" w="1032">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6"/>
              <p:cNvSpPr/>
              <p:nvPr/>
            </p:nvSpPr>
            <p:spPr>
              <a:xfrm>
                <a:off x="2192850" y="3329425"/>
                <a:ext cx="25775" cy="650"/>
              </a:xfrm>
              <a:custGeom>
                <a:rect b="b" l="l" r="r" t="t"/>
                <a:pathLst>
                  <a:path extrusionOk="0" h="26" w="1031">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6"/>
              <p:cNvSpPr/>
              <p:nvPr/>
            </p:nvSpPr>
            <p:spPr>
              <a:xfrm>
                <a:off x="2190225" y="3381400"/>
                <a:ext cx="31925" cy="650"/>
              </a:xfrm>
              <a:custGeom>
                <a:rect b="b" l="l" r="r" t="t"/>
                <a:pathLst>
                  <a:path extrusionOk="0" h="26" w="1277">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6"/>
              <p:cNvSpPr/>
              <p:nvPr/>
            </p:nvSpPr>
            <p:spPr>
              <a:xfrm>
                <a:off x="2186225" y="3392525"/>
                <a:ext cx="40125" cy="775"/>
              </a:xfrm>
              <a:custGeom>
                <a:rect b="b" l="l" r="r" t="t"/>
                <a:pathLst>
                  <a:path extrusionOk="0" h="31" w="1605">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56"/>
            <p:cNvGrpSpPr/>
            <p:nvPr/>
          </p:nvGrpSpPr>
          <p:grpSpPr>
            <a:xfrm>
              <a:off x="6350950" y="729700"/>
              <a:ext cx="576232" cy="320112"/>
              <a:chOff x="315275" y="3124950"/>
              <a:chExt cx="658175" cy="365675"/>
            </a:xfrm>
          </p:grpSpPr>
          <p:sp>
            <p:nvSpPr>
              <p:cNvPr id="930" name="Google Shape;930;p56"/>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6"/>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6"/>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6"/>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6"/>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6"/>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57"/>
          <p:cNvSpPr txBox="1"/>
          <p:nvPr>
            <p:ph type="title"/>
          </p:nvPr>
        </p:nvSpPr>
        <p:spPr>
          <a:xfrm>
            <a:off x="3633550" y="1653900"/>
            <a:ext cx="5303700" cy="1835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¿Cual es la historia de FTP?</a:t>
            </a:r>
            <a:endParaRPr/>
          </a:p>
          <a:p>
            <a:pPr indent="0" lvl="0" marL="0" rtl="0" algn="l">
              <a:spcBef>
                <a:spcPts val="0"/>
              </a:spcBef>
              <a:spcAft>
                <a:spcPts val="0"/>
              </a:spcAft>
              <a:buNone/>
            </a:pPr>
            <a:r>
              <a:t/>
            </a:r>
            <a:endParaRPr/>
          </a:p>
        </p:txBody>
      </p:sp>
      <p:cxnSp>
        <p:nvCxnSpPr>
          <p:cNvPr id="941" name="Google Shape;941;p57"/>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pic>
        <p:nvPicPr>
          <p:cNvPr id="942" name="Google Shape;942;p57"/>
          <p:cNvPicPr preferRelativeResize="0"/>
          <p:nvPr/>
        </p:nvPicPr>
        <p:blipFill>
          <a:blip r:embed="rId3">
            <a:alphaModFix/>
          </a:blip>
          <a:stretch>
            <a:fillRect/>
          </a:stretch>
        </p:blipFill>
        <p:spPr>
          <a:xfrm>
            <a:off x="135600" y="450425"/>
            <a:ext cx="4998200" cy="4998200"/>
          </a:xfrm>
          <a:prstGeom prst="rect">
            <a:avLst/>
          </a:prstGeom>
          <a:noFill/>
          <a:ln>
            <a:noFill/>
          </a:ln>
        </p:spPr>
      </p:pic>
      <p:sp>
        <p:nvSpPr>
          <p:cNvPr id="943" name="Google Shape;943;p57"/>
          <p:cNvSpPr/>
          <p:nvPr/>
        </p:nvSpPr>
        <p:spPr>
          <a:xfrm>
            <a:off x="8252650" y="144650"/>
            <a:ext cx="684600" cy="4134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200">
                <a:solidFill>
                  <a:schemeClr val="accent4"/>
                </a:solidFill>
              </a:rPr>
              <a:t>(FTP)</a:t>
            </a:r>
            <a:endParaRPr b="1" sz="1200">
              <a:solidFill>
                <a:schemeClr val="accent4"/>
              </a:solidFill>
            </a:endParaRPr>
          </a:p>
        </p:txBody>
      </p:sp>
      <p:sp>
        <p:nvSpPr>
          <p:cNvPr id="944" name="Google Shape;944;p57"/>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02</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58"/>
          <p:cNvSpPr txBox="1"/>
          <p:nvPr>
            <p:ph type="title"/>
          </p:nvPr>
        </p:nvSpPr>
        <p:spPr>
          <a:xfrm>
            <a:off x="715100" y="350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Historia del FTP</a:t>
            </a:r>
            <a:endParaRPr/>
          </a:p>
        </p:txBody>
      </p:sp>
      <p:sp>
        <p:nvSpPr>
          <p:cNvPr id="950" name="Google Shape;950;p58"/>
          <p:cNvSpPr txBox="1"/>
          <p:nvPr>
            <p:ph idx="1" type="body"/>
          </p:nvPr>
        </p:nvSpPr>
        <p:spPr>
          <a:xfrm>
            <a:off x="715100" y="1106600"/>
            <a:ext cx="7713900" cy="3749700"/>
          </a:xfrm>
          <a:prstGeom prst="rect">
            <a:avLst/>
          </a:prstGeom>
        </p:spPr>
        <p:txBody>
          <a:bodyPr anchorCtr="0" anchor="t" bIns="91425" lIns="91425" spcFirstLastPara="1" rIns="91425" wrap="square" tIns="91425">
            <a:noAutofit/>
          </a:bodyPr>
          <a:lstStyle/>
          <a:p>
            <a:pPr indent="269999" lvl="0" marL="0" rtl="0" algn="l">
              <a:spcBef>
                <a:spcPts val="0"/>
              </a:spcBef>
              <a:spcAft>
                <a:spcPts val="0"/>
              </a:spcAft>
              <a:buNone/>
            </a:pPr>
            <a:r>
              <a:rPr lang="es"/>
              <a:t>La historia del FTP se puede comprender examinando los siguientes </a:t>
            </a:r>
            <a:r>
              <a:rPr lang="es">
                <a:solidFill>
                  <a:srgbClr val="000000"/>
                </a:solidFill>
              </a:rPr>
              <a:t>documentos fundamentales en el desarrollo y estandarización del protocolo :</a:t>
            </a:r>
            <a:endParaRPr/>
          </a:p>
          <a:p>
            <a:pPr indent="0" lvl="0" marL="0" rtl="0" algn="l">
              <a:spcBef>
                <a:spcPts val="1000"/>
              </a:spcBef>
              <a:spcAft>
                <a:spcPts val="0"/>
              </a:spcAft>
              <a:buNone/>
            </a:pPr>
            <a:r>
              <a:rPr lang="es" sz="2000">
                <a:solidFill>
                  <a:schemeClr val="accent3"/>
                </a:solidFill>
                <a:latin typeface="Golos Text Medium"/>
                <a:ea typeface="Golos Text Medium"/>
                <a:cs typeface="Golos Text Medium"/>
                <a:sym typeface="Golos Text Medium"/>
              </a:rPr>
              <a:t>(RFC)</a:t>
            </a:r>
            <a:r>
              <a:rPr lang="es" sz="2000">
                <a:latin typeface="Golos Text Medium"/>
                <a:ea typeface="Golos Text Medium"/>
                <a:cs typeface="Golos Text Medium"/>
                <a:sym typeface="Golos Text Medium"/>
              </a:rPr>
              <a:t> 114</a:t>
            </a:r>
            <a:endParaRPr sz="2000">
              <a:latin typeface="Golos Text Medium"/>
              <a:ea typeface="Golos Text Medium"/>
              <a:cs typeface="Golos Text Medium"/>
              <a:sym typeface="Golos Text Medium"/>
            </a:endParaRPr>
          </a:p>
          <a:p>
            <a:pPr indent="269999" lvl="0" marL="0" rtl="0" algn="l">
              <a:spcBef>
                <a:spcPts val="1000"/>
              </a:spcBef>
              <a:spcAft>
                <a:spcPts val="0"/>
              </a:spcAft>
              <a:buNone/>
            </a:pPr>
            <a:r>
              <a:rPr lang="es">
                <a:solidFill>
                  <a:srgbClr val="000000"/>
                </a:solidFill>
              </a:rPr>
              <a:t>Fue publicado en marzo de 1971 </a:t>
            </a:r>
            <a:r>
              <a:rPr lang="es">
                <a:solidFill>
                  <a:srgbClr val="000000"/>
                </a:solidFill>
              </a:rPr>
              <a:t>e introdujo</a:t>
            </a:r>
            <a:r>
              <a:rPr lang="es">
                <a:solidFill>
                  <a:srgbClr val="000000"/>
                </a:solidFill>
              </a:rPr>
              <a:t> el concepto del FTP. Este documento sentó las bases para el desarrollo del protocolo y destacó la necesidad de un protocolo estándar para la transferencia de archivos entre sistemas operativos incompatibles.</a:t>
            </a:r>
            <a:endParaRPr/>
          </a:p>
          <a:p>
            <a:pPr indent="0" lvl="0" marL="0" rtl="0" algn="l">
              <a:spcBef>
                <a:spcPts val="1000"/>
              </a:spcBef>
              <a:spcAft>
                <a:spcPts val="0"/>
              </a:spcAft>
              <a:buNone/>
            </a:pPr>
            <a:r>
              <a:rPr lang="es" sz="2000">
                <a:solidFill>
                  <a:schemeClr val="accent3"/>
                </a:solidFill>
                <a:latin typeface="Golos Text Medium"/>
                <a:ea typeface="Golos Text Medium"/>
                <a:cs typeface="Golos Text Medium"/>
                <a:sym typeface="Golos Text Medium"/>
              </a:rPr>
              <a:t>(RFC)</a:t>
            </a:r>
            <a:r>
              <a:rPr lang="es" sz="2000">
                <a:latin typeface="Golos Text Medium"/>
                <a:ea typeface="Golos Text Medium"/>
                <a:cs typeface="Golos Text Medium"/>
                <a:sym typeface="Golos Text Medium"/>
              </a:rPr>
              <a:t> 959</a:t>
            </a:r>
            <a:endParaRPr sz="2000">
              <a:latin typeface="Golos Text Medium"/>
              <a:ea typeface="Golos Text Medium"/>
              <a:cs typeface="Golos Text Medium"/>
              <a:sym typeface="Golos Text Medium"/>
            </a:endParaRPr>
          </a:p>
          <a:p>
            <a:pPr indent="266700" lvl="0" marL="0" rtl="0" algn="l">
              <a:spcBef>
                <a:spcPts val="1000"/>
              </a:spcBef>
              <a:spcAft>
                <a:spcPts val="0"/>
              </a:spcAft>
              <a:buNone/>
            </a:pPr>
            <a:r>
              <a:rPr lang="es">
                <a:solidFill>
                  <a:srgbClr val="000000"/>
                </a:solidFill>
              </a:rPr>
              <a:t>Fue publicado en octubre de 1985, marcó un hito importante en la evolución del FTP al establecer la versión estándar del protocolo. Este RFC definió las operaciones básicas del FTP, las acciones para la transferencia de archivos y la gestión de conexiones.</a:t>
            </a:r>
            <a:endParaRPr/>
          </a:p>
        </p:txBody>
      </p:sp>
      <p:cxnSp>
        <p:nvCxnSpPr>
          <p:cNvPr id="951" name="Google Shape;951;p58"/>
          <p:cNvCxnSpPr/>
          <p:nvPr/>
        </p:nvCxnSpPr>
        <p:spPr>
          <a:xfrm>
            <a:off x="2026675" y="19780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952" name="Google Shape;952;p58"/>
          <p:cNvCxnSpPr/>
          <p:nvPr/>
        </p:nvCxnSpPr>
        <p:spPr>
          <a:xfrm>
            <a:off x="2084867" y="3308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sp>
        <p:nvSpPr>
          <p:cNvPr id="957" name="Google Shape;957;p59"/>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03</a:t>
            </a:r>
            <a:endParaRPr/>
          </a:p>
        </p:txBody>
      </p:sp>
      <p:cxnSp>
        <p:nvCxnSpPr>
          <p:cNvPr id="958" name="Google Shape;958;p59"/>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pic>
        <p:nvPicPr>
          <p:cNvPr id="959" name="Google Shape;959;p59"/>
          <p:cNvPicPr preferRelativeResize="0"/>
          <p:nvPr/>
        </p:nvPicPr>
        <p:blipFill>
          <a:blip r:embed="rId3">
            <a:alphaModFix/>
          </a:blip>
          <a:stretch>
            <a:fillRect/>
          </a:stretch>
        </p:blipFill>
        <p:spPr>
          <a:xfrm>
            <a:off x="4211025" y="-413387"/>
            <a:ext cx="4932975" cy="4932975"/>
          </a:xfrm>
          <a:prstGeom prst="rect">
            <a:avLst/>
          </a:prstGeom>
          <a:noFill/>
          <a:ln>
            <a:noFill/>
          </a:ln>
        </p:spPr>
      </p:pic>
      <p:sp>
        <p:nvSpPr>
          <p:cNvPr id="960" name="Google Shape;960;p59"/>
          <p:cNvSpPr/>
          <p:nvPr/>
        </p:nvSpPr>
        <p:spPr>
          <a:xfrm>
            <a:off x="7366325" y="4301625"/>
            <a:ext cx="684600" cy="4134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200">
                <a:solidFill>
                  <a:schemeClr val="accent4"/>
                </a:solidFill>
              </a:rPr>
              <a:t>(FTP)</a:t>
            </a:r>
            <a:endParaRPr b="1" sz="1200">
              <a:solidFill>
                <a:schemeClr val="accent4"/>
              </a:solidFill>
            </a:endParaRPr>
          </a:p>
        </p:txBody>
      </p:sp>
      <p:sp>
        <p:nvSpPr>
          <p:cNvPr id="961" name="Google Shape;961;p59"/>
          <p:cNvSpPr txBox="1"/>
          <p:nvPr>
            <p:ph type="title"/>
          </p:nvPr>
        </p:nvSpPr>
        <p:spPr>
          <a:xfrm>
            <a:off x="0" y="2037275"/>
            <a:ext cx="5235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4500"/>
              <a:t>¿Cómo es la estructura FTP?</a:t>
            </a:r>
            <a:endParaRPr sz="4500"/>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60"/>
          <p:cNvSpPr txBox="1"/>
          <p:nvPr>
            <p:ph idx="2" type="title"/>
          </p:nvPr>
        </p:nvSpPr>
        <p:spPr>
          <a:xfrm>
            <a:off x="308225" y="153575"/>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Estructura Principal:</a:t>
            </a:r>
            <a:endParaRPr/>
          </a:p>
        </p:txBody>
      </p:sp>
      <p:sp>
        <p:nvSpPr>
          <p:cNvPr id="967" name="Google Shape;967;p60"/>
          <p:cNvSpPr txBox="1"/>
          <p:nvPr/>
        </p:nvSpPr>
        <p:spPr>
          <a:xfrm>
            <a:off x="424475" y="537175"/>
            <a:ext cx="4535100" cy="529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b="1" sz="13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300">
                <a:solidFill>
                  <a:schemeClr val="dk1"/>
                </a:solidFill>
                <a:latin typeface="Bebas Neue"/>
                <a:ea typeface="Bebas Neue"/>
                <a:cs typeface="Bebas Neue"/>
                <a:sym typeface="Bebas Neue"/>
              </a:rPr>
              <a:t>   </a:t>
            </a:r>
            <a:r>
              <a:rPr b="1" lang="es" sz="1500">
                <a:solidFill>
                  <a:schemeClr val="dk1"/>
                </a:solidFill>
                <a:latin typeface="Bebas Neue"/>
                <a:ea typeface="Bebas Neue"/>
                <a:cs typeface="Bebas Neue"/>
                <a:sym typeface="Bebas Neue"/>
              </a:rPr>
              <a:t>Usuario                                          Servidor</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Conexión ------------------&gt;|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Usuario/Contraseña —--&gt;|</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Comandos FTP ------------&gt;|</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|&lt;--------- Respuestas FTP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Transferencia de Datos –-&gt;|</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|&lt;--------- Respuestas FTP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Desconexión ---------------&gt;|</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rPr b="1" lang="es" sz="1500">
                <a:solidFill>
                  <a:schemeClr val="dk1"/>
                </a:solidFill>
                <a:latin typeface="Bebas Neue"/>
                <a:ea typeface="Bebas Neue"/>
                <a:cs typeface="Bebas Neue"/>
                <a:sym typeface="Bebas Neue"/>
              </a:rPr>
              <a:t>      |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t/>
            </a:r>
            <a:endParaRPr b="1" sz="15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t/>
            </a:r>
            <a:endParaRPr b="1" sz="1300">
              <a:solidFill>
                <a:schemeClr val="dk1"/>
              </a:solidFill>
              <a:latin typeface="Bebas Neue"/>
              <a:ea typeface="Bebas Neue"/>
              <a:cs typeface="Bebas Neue"/>
              <a:sym typeface="Bebas Neue"/>
            </a:endParaRPr>
          </a:p>
          <a:p>
            <a:pPr indent="0" lvl="0" marL="0" rtl="0" algn="l">
              <a:lnSpc>
                <a:spcPct val="115000"/>
              </a:lnSpc>
              <a:spcBef>
                <a:spcPts val="0"/>
              </a:spcBef>
              <a:spcAft>
                <a:spcPts val="0"/>
              </a:spcAft>
              <a:buNone/>
            </a:pPr>
            <a:r>
              <a:t/>
            </a:r>
            <a:endParaRPr sz="900">
              <a:solidFill>
                <a:schemeClr val="dk1"/>
              </a:solidFill>
              <a:latin typeface="Golos Text"/>
              <a:ea typeface="Golos Text"/>
              <a:cs typeface="Golos Text"/>
              <a:sym typeface="Golos Text"/>
            </a:endParaRPr>
          </a:p>
        </p:txBody>
      </p:sp>
      <p:sp>
        <p:nvSpPr>
          <p:cNvPr id="968" name="Google Shape;968;p60"/>
          <p:cNvSpPr txBox="1"/>
          <p:nvPr>
            <p:ph idx="1" type="subTitle"/>
          </p:nvPr>
        </p:nvSpPr>
        <p:spPr>
          <a:xfrm>
            <a:off x="3145250" y="1222175"/>
            <a:ext cx="6228600" cy="525300"/>
          </a:xfrm>
          <a:prstGeom prst="rect">
            <a:avLst/>
          </a:prstGeom>
        </p:spPr>
        <p:txBody>
          <a:bodyPr anchorCtr="0" anchor="ctr" bIns="91425" lIns="91425" spcFirstLastPara="1" rIns="91425" wrap="square" tIns="91425">
            <a:noAutofit/>
          </a:bodyPr>
          <a:lstStyle/>
          <a:p>
            <a:pPr indent="-381000" lvl="0" marL="457200" rtl="0" algn="l">
              <a:spcBef>
                <a:spcPts val="0"/>
              </a:spcBef>
              <a:spcAft>
                <a:spcPts val="0"/>
              </a:spcAft>
              <a:buSzPts val="2400"/>
              <a:buChar char="●"/>
            </a:pPr>
            <a:r>
              <a:rPr lang="es"/>
              <a:t>Establecer </a:t>
            </a:r>
            <a:r>
              <a:rPr lang="es"/>
              <a:t>conexión</a:t>
            </a:r>
            <a:r>
              <a:rPr lang="es"/>
              <a:t> y </a:t>
            </a:r>
            <a:r>
              <a:rPr lang="es"/>
              <a:t>Autenticación</a:t>
            </a:r>
            <a:endParaRPr/>
          </a:p>
        </p:txBody>
      </p:sp>
      <p:sp>
        <p:nvSpPr>
          <p:cNvPr id="969" name="Google Shape;969;p60"/>
          <p:cNvSpPr txBox="1"/>
          <p:nvPr>
            <p:ph idx="4" type="subTitle"/>
          </p:nvPr>
        </p:nvSpPr>
        <p:spPr>
          <a:xfrm>
            <a:off x="3145250" y="2124000"/>
            <a:ext cx="6228600" cy="525300"/>
          </a:xfrm>
          <a:prstGeom prst="rect">
            <a:avLst/>
          </a:prstGeom>
        </p:spPr>
        <p:txBody>
          <a:bodyPr anchorCtr="0" anchor="ctr" bIns="91425" lIns="91425" spcFirstLastPara="1" rIns="91425" wrap="square" tIns="91425">
            <a:noAutofit/>
          </a:bodyPr>
          <a:lstStyle/>
          <a:p>
            <a:pPr indent="-381000" lvl="0" marL="457200" rtl="0" algn="l">
              <a:spcBef>
                <a:spcPts val="0"/>
              </a:spcBef>
              <a:spcAft>
                <a:spcPts val="0"/>
              </a:spcAft>
              <a:buSzPts val="2400"/>
              <a:buChar char="●"/>
            </a:pPr>
            <a:r>
              <a:rPr lang="es"/>
              <a:t>Envío</a:t>
            </a:r>
            <a:r>
              <a:rPr lang="es"/>
              <a:t> de Comandos y Respuesta del</a:t>
            </a:r>
            <a:endParaRPr/>
          </a:p>
          <a:p>
            <a:pPr indent="0" lvl="0" marL="457200" rtl="0" algn="l">
              <a:spcBef>
                <a:spcPts val="0"/>
              </a:spcBef>
              <a:spcAft>
                <a:spcPts val="0"/>
              </a:spcAft>
              <a:buNone/>
            </a:pPr>
            <a:r>
              <a:rPr lang="es"/>
              <a:t>Servidor</a:t>
            </a:r>
            <a:endParaRPr/>
          </a:p>
        </p:txBody>
      </p:sp>
      <p:sp>
        <p:nvSpPr>
          <p:cNvPr id="970" name="Google Shape;970;p60"/>
          <p:cNvSpPr txBox="1"/>
          <p:nvPr>
            <p:ph idx="6" type="subTitle"/>
          </p:nvPr>
        </p:nvSpPr>
        <p:spPr>
          <a:xfrm>
            <a:off x="3145250" y="2907900"/>
            <a:ext cx="6228600" cy="525300"/>
          </a:xfrm>
          <a:prstGeom prst="rect">
            <a:avLst/>
          </a:prstGeom>
        </p:spPr>
        <p:txBody>
          <a:bodyPr anchorCtr="0" anchor="ctr" bIns="91425" lIns="91425" spcFirstLastPara="1" rIns="91425" wrap="square" tIns="91425">
            <a:noAutofit/>
          </a:bodyPr>
          <a:lstStyle/>
          <a:p>
            <a:pPr indent="-381000" lvl="0" marL="457200" rtl="0" algn="l">
              <a:spcBef>
                <a:spcPts val="0"/>
              </a:spcBef>
              <a:spcAft>
                <a:spcPts val="0"/>
              </a:spcAft>
              <a:buSzPts val="2400"/>
              <a:buChar char="●"/>
            </a:pPr>
            <a:r>
              <a:rPr lang="es"/>
              <a:t>Transferencia de Datos</a:t>
            </a:r>
            <a:endParaRPr/>
          </a:p>
        </p:txBody>
      </p:sp>
      <p:sp>
        <p:nvSpPr>
          <p:cNvPr id="971" name="Google Shape;971;p60"/>
          <p:cNvSpPr txBox="1"/>
          <p:nvPr>
            <p:ph idx="8" type="subTitle"/>
          </p:nvPr>
        </p:nvSpPr>
        <p:spPr>
          <a:xfrm>
            <a:off x="3145250" y="3691800"/>
            <a:ext cx="6228600" cy="525300"/>
          </a:xfrm>
          <a:prstGeom prst="rect">
            <a:avLst/>
          </a:prstGeom>
        </p:spPr>
        <p:txBody>
          <a:bodyPr anchorCtr="0" anchor="ctr" bIns="91425" lIns="91425" spcFirstLastPara="1" rIns="91425" wrap="square" tIns="91425">
            <a:noAutofit/>
          </a:bodyPr>
          <a:lstStyle/>
          <a:p>
            <a:pPr indent="-381000" lvl="0" marL="457200" rtl="0" algn="l">
              <a:spcBef>
                <a:spcPts val="0"/>
              </a:spcBef>
              <a:spcAft>
                <a:spcPts val="0"/>
              </a:spcAft>
              <a:buSzPts val="2400"/>
              <a:buChar char="●"/>
            </a:pPr>
            <a:r>
              <a:rPr lang="es"/>
              <a:t>Control De </a:t>
            </a:r>
            <a:r>
              <a:rPr lang="es"/>
              <a:t>Conexión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75" name="Shape 975"/>
        <p:cNvGrpSpPr/>
        <p:nvPr/>
      </p:nvGrpSpPr>
      <p:grpSpPr>
        <a:xfrm>
          <a:off x="0" y="0"/>
          <a:ext cx="0" cy="0"/>
          <a:chOff x="0" y="0"/>
          <a:chExt cx="0" cy="0"/>
        </a:xfrm>
      </p:grpSpPr>
      <p:sp>
        <p:nvSpPr>
          <p:cNvPr id="976" name="Google Shape;976;p61"/>
          <p:cNvSpPr txBox="1"/>
          <p:nvPr>
            <p:ph idx="4294967295" type="title"/>
          </p:nvPr>
        </p:nvSpPr>
        <p:spPr>
          <a:xfrm>
            <a:off x="502050" y="203425"/>
            <a:ext cx="4836300" cy="1257300"/>
          </a:xfrm>
          <a:prstGeom prst="rect">
            <a:avLst/>
          </a:prstGeom>
          <a:solidFill>
            <a:srgbClr val="5A637E"/>
          </a:solidFill>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2200">
                <a:solidFill>
                  <a:srgbClr val="E9EDFB"/>
                </a:solidFill>
              </a:rPr>
              <a:t>La comunicación en el FTP se sustenta en dos elementos fundamentales</a:t>
            </a:r>
            <a:endParaRPr sz="3500">
              <a:solidFill>
                <a:srgbClr val="E9EDFB"/>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er Relationship Management Pitch Deck by Slidesgo">
  <a:themeElements>
    <a:clrScheme name="Simple Light">
      <a:dk1>
        <a:srgbClr val="191919"/>
      </a:dk1>
      <a:lt1>
        <a:srgbClr val="FFFFFF"/>
      </a:lt1>
      <a:dk2>
        <a:srgbClr val="474747"/>
      </a:dk2>
      <a:lt2>
        <a:srgbClr val="A2A2A2"/>
      </a:lt2>
      <a:accent1>
        <a:srgbClr val="E1E1E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